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7.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9.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0.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 id="2147483691" r:id="rId5"/>
    <p:sldMasterId id="2147483727" r:id="rId6"/>
    <p:sldMasterId id="2147483729" r:id="rId7"/>
    <p:sldMasterId id="2147483731" r:id="rId8"/>
    <p:sldMasterId id="2147483694" r:id="rId9"/>
    <p:sldMasterId id="2147483701" r:id="rId10"/>
    <p:sldMasterId id="2147483705" r:id="rId11"/>
    <p:sldMasterId id="2147483709" r:id="rId12"/>
    <p:sldMasterId id="2147483713" r:id="rId13"/>
    <p:sldMasterId id="2147483717" r:id="rId14"/>
  </p:sldMasterIdLst>
  <p:notesMasterIdLst>
    <p:notesMasterId r:id="rId46"/>
  </p:notesMasterIdLst>
  <p:handoutMasterIdLst>
    <p:handoutMasterId r:id="rId47"/>
  </p:handoutMasterIdLst>
  <p:sldIdLst>
    <p:sldId id="291" r:id="rId15"/>
    <p:sldId id="306" r:id="rId16"/>
    <p:sldId id="293" r:id="rId17"/>
    <p:sldId id="289" r:id="rId18"/>
    <p:sldId id="292" r:id="rId19"/>
    <p:sldId id="264" r:id="rId20"/>
    <p:sldId id="294" r:id="rId21"/>
    <p:sldId id="265" r:id="rId22"/>
    <p:sldId id="266" r:id="rId23"/>
    <p:sldId id="301" r:id="rId24"/>
    <p:sldId id="295" r:id="rId25"/>
    <p:sldId id="278" r:id="rId26"/>
    <p:sldId id="296" r:id="rId27"/>
    <p:sldId id="297" r:id="rId28"/>
    <p:sldId id="298" r:id="rId29"/>
    <p:sldId id="277" r:id="rId30"/>
    <p:sldId id="282" r:id="rId31"/>
    <p:sldId id="281" r:id="rId32"/>
    <p:sldId id="283" r:id="rId33"/>
    <p:sldId id="299" r:id="rId34"/>
    <p:sldId id="304" r:id="rId35"/>
    <p:sldId id="302" r:id="rId36"/>
    <p:sldId id="308" r:id="rId37"/>
    <p:sldId id="300" r:id="rId38"/>
    <p:sldId id="287" r:id="rId39"/>
    <p:sldId id="314" r:id="rId40"/>
    <p:sldId id="313" r:id="rId41"/>
    <p:sldId id="305" r:id="rId42"/>
    <p:sldId id="310" r:id="rId43"/>
    <p:sldId id="311" r:id="rId44"/>
    <p:sldId id="307" r:id="rId4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F97D5F-149E-5C01-9A2B-97150C291D6E}" name="Laura Arends" initials="LA" userId="S::L.Arends@huisartseneemland.nl::a5d2df76-2fee-45b7-9afb-710b519c8538" providerId="AD"/>
  <p188:author id="{1A5824A4-ACB1-39E7-40DD-557D31CDB2A5}" name="Hannah Snijders-Slagboom" initials="HS" userId="S::hannah.snijders_beweging3.nl#ext#@portalhuisartseneemland.onmicrosoft.com::b429104d-e0ae-4d20-a9d9-294538f89c05" providerId="AD"/>
  <p188:author id="{8ACE46A8-BECA-1517-399F-0C905C7E30B1}" name="Tirza Volk" initials="TV" userId="S::t.volk@huisartseneemland.nl::13ba4728-f923-435f-b247-43392033e2c3" providerId="AD"/>
  <p188:author id="{01FC4EAB-1009-7CD0-A733-BF0E76C616C1}" name="Chantal Emaus" initials="CE" userId="S::C.Emaus@huisartseneemland.nl::86980325-0d09-4213-9d41-2feb2fa484e1" providerId="AD"/>
  <p188:author id="{C0F9C7B0-0E56-7C3B-4520-66A36FDEA450}" name="Eline Versteeg" initials="EV" userId="S::e.versteeg@huisartseneemland.nl::c4949590-f0b9-4d6f-aede-833870dac795" providerId="AD"/>
  <p188:author id="{00F57EF6-FFEB-5749-14D4-A0065042525F}" name="Chantal Emaus" initials="CE" userId="S::c.emaus@huisartseneemland.nl::86980325-0d09-4213-9d41-2feb2fa484e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BF0D"/>
    <a:srgbClr val="1A355C"/>
    <a:srgbClr val="007CC1"/>
    <a:srgbClr val="345E64"/>
    <a:srgbClr val="EC74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E8E818-A681-904E-76CA-700DE0C07AA6}" v="5" dt="2024-09-16T10:07:44.84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notesMaster" Target="notesMasters/notesMaster1.xml"/><Relationship Id="rId20" Type="http://schemas.openxmlformats.org/officeDocument/2006/relationships/slide" Target="slides/slide6.xml"/><Relationship Id="rId41" Type="http://schemas.openxmlformats.org/officeDocument/2006/relationships/slide" Target="slides/slide2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ska Albracht - van der Linden" userId="S::m.albracht@huisartseneemland.nl::426d4ac1-53d8-4751-84a3-259e5da14818" providerId="AD" clId="Web-{7824FCA8-2820-49CE-8D94-17C9081EAF82}"/>
    <pc:docChg chg="sldOrd">
      <pc:chgData name="Mariska Albracht - van der Linden" userId="S::m.albracht@huisartseneemland.nl::426d4ac1-53d8-4751-84a3-259e5da14818" providerId="AD" clId="Web-{7824FCA8-2820-49CE-8D94-17C9081EAF82}" dt="2024-09-09T14:33:33.557" v="0"/>
      <pc:docMkLst>
        <pc:docMk/>
      </pc:docMkLst>
      <pc:sldChg chg="ord">
        <pc:chgData name="Mariska Albracht - van der Linden" userId="S::m.albracht@huisartseneemland.nl::426d4ac1-53d8-4751-84a3-259e5da14818" providerId="AD" clId="Web-{7824FCA8-2820-49CE-8D94-17C9081EAF82}" dt="2024-09-09T14:33:33.557" v="0"/>
        <pc:sldMkLst>
          <pc:docMk/>
          <pc:sldMk cId="750586480" sldId="295"/>
        </pc:sldMkLst>
      </pc:sldChg>
    </pc:docChg>
  </pc:docChgLst>
  <pc:docChgLst>
    <pc:chgData name="Marianne van Genugten" userId="S::m.vangenugten_apotheekschuilenburg.nl#ext#@portalhuisartseneemland.onmicrosoft.com::7baedf57-2464-48a4-954c-a01144c8c56c" providerId="AD" clId="Web-{F6C44AB4-0EA0-9C0C-9A6A-826457F22112}"/>
    <pc:docChg chg="modSld">
      <pc:chgData name="Marianne van Genugten" userId="S::m.vangenugten_apotheekschuilenburg.nl#ext#@portalhuisartseneemland.onmicrosoft.com::7baedf57-2464-48a4-954c-a01144c8c56c" providerId="AD" clId="Web-{F6C44AB4-0EA0-9C0C-9A6A-826457F22112}" dt="2024-09-09T14:39:58.700" v="2" actId="20577"/>
      <pc:docMkLst>
        <pc:docMk/>
      </pc:docMkLst>
      <pc:sldChg chg="modSp">
        <pc:chgData name="Marianne van Genugten" userId="S::m.vangenugten_apotheekschuilenburg.nl#ext#@portalhuisartseneemland.onmicrosoft.com::7baedf57-2464-48a4-954c-a01144c8c56c" providerId="AD" clId="Web-{F6C44AB4-0EA0-9C0C-9A6A-826457F22112}" dt="2024-09-09T14:39:58.700" v="2" actId="20577"/>
        <pc:sldMkLst>
          <pc:docMk/>
          <pc:sldMk cId="1150159552" sldId="294"/>
        </pc:sldMkLst>
        <pc:spChg chg="mod">
          <ac:chgData name="Marianne van Genugten" userId="S::m.vangenugten_apotheekschuilenburg.nl#ext#@portalhuisartseneemland.onmicrosoft.com::7baedf57-2464-48a4-954c-a01144c8c56c" providerId="AD" clId="Web-{F6C44AB4-0EA0-9C0C-9A6A-826457F22112}" dt="2024-09-09T14:39:58.700" v="2" actId="20577"/>
          <ac:spMkLst>
            <pc:docMk/>
            <pc:sldMk cId="1150159552" sldId="294"/>
            <ac:spMk id="3" creationId="{9379FFF0-F1C6-455F-93CB-961F20B419F2}"/>
          </ac:spMkLst>
        </pc:spChg>
      </pc:sldChg>
    </pc:docChg>
  </pc:docChgLst>
  <pc:docChgLst>
    <pc:chgData name="Hannah Snijders-Slagboom" userId="S::hannah.snijders_beweging3.nl#ext#@portalhuisartseneemland.onmicrosoft.com::b429104d-e0ae-4d20-a9d9-294538f89c05" providerId="AD" clId="Web-{49CBE637-DAA8-9521-CF96-C70DCBCBCB35}"/>
    <pc:docChg chg="addSld modSld">
      <pc:chgData name="Hannah Snijders-Slagboom" userId="S::hannah.snijders_beweging3.nl#ext#@portalhuisartseneemland.onmicrosoft.com::b429104d-e0ae-4d20-a9d9-294538f89c05" providerId="AD" clId="Web-{49CBE637-DAA8-9521-CF96-C70DCBCBCB35}" dt="2024-07-08T21:02:52.938" v="581" actId="20577"/>
      <pc:docMkLst>
        <pc:docMk/>
      </pc:docMkLst>
      <pc:sldChg chg="modSp new modNotes">
        <pc:chgData name="Hannah Snijders-Slagboom" userId="S::hannah.snijders_beweging3.nl#ext#@portalhuisartseneemland.onmicrosoft.com::b429104d-e0ae-4d20-a9d9-294538f89c05" providerId="AD" clId="Web-{49CBE637-DAA8-9521-CF96-C70DCBCBCB35}" dt="2024-07-08T21:02:52.938" v="581" actId="20577"/>
        <pc:sldMkLst>
          <pc:docMk/>
          <pc:sldMk cId="1475787564" sldId="284"/>
        </pc:sldMkLst>
        <pc:spChg chg="mod">
          <ac:chgData name="Hannah Snijders-Slagboom" userId="S::hannah.snijders_beweging3.nl#ext#@portalhuisartseneemland.onmicrosoft.com::b429104d-e0ae-4d20-a9d9-294538f89c05" providerId="AD" clId="Web-{49CBE637-DAA8-9521-CF96-C70DCBCBCB35}" dt="2024-07-08T20:10:52.008" v="11" actId="20577"/>
          <ac:spMkLst>
            <pc:docMk/>
            <pc:sldMk cId="1475787564" sldId="284"/>
            <ac:spMk id="2" creationId="{B1982164-A8F2-403F-AB01-AF9ABC73BC28}"/>
          </ac:spMkLst>
        </pc:spChg>
        <pc:spChg chg="mod">
          <ac:chgData name="Hannah Snijders-Slagboom" userId="S::hannah.snijders_beweging3.nl#ext#@portalhuisartseneemland.onmicrosoft.com::b429104d-e0ae-4d20-a9d9-294538f89c05" providerId="AD" clId="Web-{49CBE637-DAA8-9521-CF96-C70DCBCBCB35}" dt="2024-07-08T21:02:52.938" v="581" actId="20577"/>
          <ac:spMkLst>
            <pc:docMk/>
            <pc:sldMk cId="1475787564" sldId="284"/>
            <ac:spMk id="3" creationId="{0E9B2EAE-6A02-58CF-C223-E81A750FB27F}"/>
          </ac:spMkLst>
        </pc:spChg>
      </pc:sldChg>
    </pc:docChg>
  </pc:docChgLst>
  <pc:docChgLst>
    <pc:chgData name="Anneke van 't Land" userId="5fa12df0-fa15-4e37-800e-9cb8c899a1c3" providerId="ADAL" clId="{CA1B9C41-372A-3543-B5C3-649F2611E9AC}"/>
    <pc:docChg chg="custSel modSld">
      <pc:chgData name="Anneke van 't Land" userId="5fa12df0-fa15-4e37-800e-9cb8c899a1c3" providerId="ADAL" clId="{CA1B9C41-372A-3543-B5C3-649F2611E9AC}" dt="2024-08-19T12:15:00.409" v="8" actId="692"/>
      <pc:docMkLst>
        <pc:docMk/>
      </pc:docMkLst>
      <pc:sldChg chg="addSp delSp modSp mod">
        <pc:chgData name="Anneke van 't Land" userId="5fa12df0-fa15-4e37-800e-9cb8c899a1c3" providerId="ADAL" clId="{CA1B9C41-372A-3543-B5C3-649F2611E9AC}" dt="2024-08-19T12:15:00.409" v="8" actId="692"/>
        <pc:sldMkLst>
          <pc:docMk/>
          <pc:sldMk cId="189949222" sldId="301"/>
        </pc:sldMkLst>
        <pc:picChg chg="del mod">
          <ac:chgData name="Anneke van 't Land" userId="5fa12df0-fa15-4e37-800e-9cb8c899a1c3" providerId="ADAL" clId="{CA1B9C41-372A-3543-B5C3-649F2611E9AC}" dt="2024-08-19T12:14:17.910" v="1" actId="478"/>
          <ac:picMkLst>
            <pc:docMk/>
            <pc:sldMk cId="189949222" sldId="301"/>
            <ac:picMk id="6" creationId="{0AC9EA87-C5F0-C2CF-D6E1-110895498362}"/>
          </ac:picMkLst>
        </pc:picChg>
        <pc:picChg chg="add mod">
          <ac:chgData name="Anneke van 't Land" userId="5fa12df0-fa15-4e37-800e-9cb8c899a1c3" providerId="ADAL" clId="{CA1B9C41-372A-3543-B5C3-649F2611E9AC}" dt="2024-08-19T12:15:00.409" v="8" actId="692"/>
          <ac:picMkLst>
            <pc:docMk/>
            <pc:sldMk cId="189949222" sldId="301"/>
            <ac:picMk id="7" creationId="{D5449870-7E78-1210-742C-02DCDC6F3748}"/>
          </ac:picMkLst>
        </pc:picChg>
      </pc:sldChg>
    </pc:docChg>
  </pc:docChgLst>
  <pc:docChgLst>
    <pc:chgData name="Mariska Albracht - van der Linden" userId="S::m.albracht@huisartseneemland.nl::426d4ac1-53d8-4751-84a3-259e5da14818" providerId="AD" clId="Web-{04011BB0-3951-98EC-268A-350600EB16E1}"/>
    <pc:docChg chg="delSld">
      <pc:chgData name="Mariska Albracht - van der Linden" userId="S::m.albracht@huisartseneemland.nl::426d4ac1-53d8-4751-84a3-259e5da14818" providerId="AD" clId="Web-{04011BB0-3951-98EC-268A-350600EB16E1}" dt="2024-08-27T14:43:14.172" v="0"/>
      <pc:docMkLst>
        <pc:docMk/>
      </pc:docMkLst>
      <pc:sldChg chg="del">
        <pc:chgData name="Mariska Albracht - van der Linden" userId="S::m.albracht@huisartseneemland.nl::426d4ac1-53d8-4751-84a3-259e5da14818" providerId="AD" clId="Web-{04011BB0-3951-98EC-268A-350600EB16E1}" dt="2024-08-27T14:43:14.172" v="0"/>
        <pc:sldMkLst>
          <pc:docMk/>
          <pc:sldMk cId="1593544242" sldId="273"/>
        </pc:sldMkLst>
      </pc:sldChg>
    </pc:docChg>
  </pc:docChgLst>
  <pc:docChgLst>
    <pc:chgData name="Tirza Volk" userId="13ba4728-f923-435f-b247-43392033e2c3" providerId="ADAL" clId="{A611A0B4-CD3E-4B10-8BC6-D5756916DB18}"/>
    <pc:docChg chg="custSel addSld modSld">
      <pc:chgData name="Tirza Volk" userId="13ba4728-f923-435f-b247-43392033e2c3" providerId="ADAL" clId="{A611A0B4-CD3E-4B10-8BC6-D5756916DB18}" dt="2024-07-09T14:17:31.744" v="49" actId="27636"/>
      <pc:docMkLst>
        <pc:docMk/>
      </pc:docMkLst>
      <pc:sldChg chg="addSp delSp modSp new mod modClrScheme chgLayout">
        <pc:chgData name="Tirza Volk" userId="13ba4728-f923-435f-b247-43392033e2c3" providerId="ADAL" clId="{A611A0B4-CD3E-4B10-8BC6-D5756916DB18}" dt="2024-07-09T14:17:31.744" v="49" actId="27636"/>
        <pc:sldMkLst>
          <pc:docMk/>
          <pc:sldMk cId="1954726480" sldId="290"/>
        </pc:sldMkLst>
        <pc:spChg chg="del">
          <ac:chgData name="Tirza Volk" userId="13ba4728-f923-435f-b247-43392033e2c3" providerId="ADAL" clId="{A611A0B4-CD3E-4B10-8BC6-D5756916DB18}" dt="2024-07-09T14:16:14.373" v="1" actId="700"/>
          <ac:spMkLst>
            <pc:docMk/>
            <pc:sldMk cId="1954726480" sldId="290"/>
            <ac:spMk id="2" creationId="{8982FD4F-5D27-7A45-C596-C9DF198A29D1}"/>
          </ac:spMkLst>
        </pc:spChg>
        <pc:spChg chg="del mod ord">
          <ac:chgData name="Tirza Volk" userId="13ba4728-f923-435f-b247-43392033e2c3" providerId="ADAL" clId="{A611A0B4-CD3E-4B10-8BC6-D5756916DB18}" dt="2024-07-09T14:16:14.373" v="1" actId="700"/>
          <ac:spMkLst>
            <pc:docMk/>
            <pc:sldMk cId="1954726480" sldId="290"/>
            <ac:spMk id="3" creationId="{F00A8FB6-9427-2E74-5302-B850A1B98F0A}"/>
          </ac:spMkLst>
        </pc:spChg>
        <pc:spChg chg="add mod ord">
          <ac:chgData name="Tirza Volk" userId="13ba4728-f923-435f-b247-43392033e2c3" providerId="ADAL" clId="{A611A0B4-CD3E-4B10-8BC6-D5756916DB18}" dt="2024-07-09T14:17:31.744" v="49" actId="27636"/>
          <ac:spMkLst>
            <pc:docMk/>
            <pc:sldMk cId="1954726480" sldId="290"/>
            <ac:spMk id="4" creationId="{F32A3CED-F90F-08CE-9A02-809CE13B9A84}"/>
          </ac:spMkLst>
        </pc:spChg>
      </pc:sldChg>
    </pc:docChg>
  </pc:docChgLst>
  <pc:docChgLst>
    <pc:chgData name="Tirza Volk" userId="13ba4728-f923-435f-b247-43392033e2c3" providerId="ADAL" clId="{EF6102C2-2B62-4BAB-BD43-76B69C4EE889}"/>
    <pc:docChg chg="modSld">
      <pc:chgData name="Tirza Volk" userId="13ba4728-f923-435f-b247-43392033e2c3" providerId="ADAL" clId="{EF6102C2-2B62-4BAB-BD43-76B69C4EE889}" dt="2024-07-02T12:07:02.306" v="8"/>
      <pc:docMkLst>
        <pc:docMk/>
      </pc:docMkLst>
      <pc:sldChg chg="modSp mod">
        <pc:chgData name="Tirza Volk" userId="13ba4728-f923-435f-b247-43392033e2c3" providerId="ADAL" clId="{EF6102C2-2B62-4BAB-BD43-76B69C4EE889}" dt="2024-07-02T07:24:16.690" v="0" actId="1076"/>
        <pc:sldMkLst>
          <pc:docMk/>
          <pc:sldMk cId="1633338236" sldId="256"/>
        </pc:sldMkLst>
        <pc:picChg chg="mod">
          <ac:chgData name="Tirza Volk" userId="13ba4728-f923-435f-b247-43392033e2c3" providerId="ADAL" clId="{EF6102C2-2B62-4BAB-BD43-76B69C4EE889}" dt="2024-07-02T07:24:16.690" v="0" actId="1076"/>
          <ac:picMkLst>
            <pc:docMk/>
            <pc:sldMk cId="1633338236" sldId="256"/>
            <ac:picMk id="10" creationId="{784AE771-18A2-ED3A-9B96-2775E314D3F5}"/>
          </ac:picMkLst>
        </pc:picChg>
      </pc:sldChg>
      <pc:sldChg chg="addCm">
        <pc:chgData name="Tirza Volk" userId="13ba4728-f923-435f-b247-43392033e2c3" providerId="ADAL" clId="{EF6102C2-2B62-4BAB-BD43-76B69C4EE889}" dt="2024-07-02T12:07:02.306" v="8"/>
        <pc:sldMkLst>
          <pc:docMk/>
          <pc:sldMk cId="3022818702" sldId="265"/>
        </pc:sldMkLst>
        <pc:extLst>
          <p:ext xmlns:p="http://schemas.openxmlformats.org/presentationml/2006/main" uri="{D6D511B9-2390-475A-947B-AFAB55BFBCF1}">
            <pc226:cmChg xmlns:pc226="http://schemas.microsoft.com/office/powerpoint/2022/06/main/command" chg="add">
              <pc226:chgData name="Tirza Volk" userId="13ba4728-f923-435f-b247-43392033e2c3" providerId="ADAL" clId="{EF6102C2-2B62-4BAB-BD43-76B69C4EE889}" dt="2024-07-02T12:05:57.645" v="7"/>
              <pc2:cmMkLst xmlns:pc2="http://schemas.microsoft.com/office/powerpoint/2019/9/main/command">
                <pc:docMk/>
                <pc:sldMk cId="3022818702" sldId="265"/>
                <pc2:cmMk id="{022EF63C-D7F7-403C-A009-71AAD06015FE}"/>
              </pc2:cmMkLst>
            </pc226:cmChg>
            <pc226:cmChg xmlns:pc226="http://schemas.microsoft.com/office/powerpoint/2022/06/main/command" chg="add">
              <pc226:chgData name="Tirza Volk" userId="13ba4728-f923-435f-b247-43392033e2c3" providerId="ADAL" clId="{EF6102C2-2B62-4BAB-BD43-76B69C4EE889}" dt="2024-07-02T12:07:02.306" v="8"/>
              <pc2:cmMkLst xmlns:pc2="http://schemas.microsoft.com/office/powerpoint/2019/9/main/command">
                <pc:docMk/>
                <pc:sldMk cId="3022818702" sldId="265"/>
                <pc2:cmMk id="{8A4D2FD4-2227-4FCB-8D20-D074280F24EA}"/>
              </pc2:cmMkLst>
            </pc226:cmChg>
          </p:ext>
        </pc:extLst>
      </pc:sldChg>
      <pc:sldChg chg="addCm">
        <pc:chgData name="Tirza Volk" userId="13ba4728-f923-435f-b247-43392033e2c3" providerId="ADAL" clId="{EF6102C2-2B62-4BAB-BD43-76B69C4EE889}" dt="2024-07-02T11:45:01.791" v="3"/>
        <pc:sldMkLst>
          <pc:docMk/>
          <pc:sldMk cId="3481693045" sldId="269"/>
        </pc:sldMkLst>
        <pc:extLst>
          <p:ext xmlns:p="http://schemas.openxmlformats.org/presentationml/2006/main" uri="{D6D511B9-2390-475A-947B-AFAB55BFBCF1}">
            <pc226:cmChg xmlns:pc226="http://schemas.microsoft.com/office/powerpoint/2022/06/main/command" chg="add">
              <pc226:chgData name="Tirza Volk" userId="13ba4728-f923-435f-b247-43392033e2c3" providerId="ADAL" clId="{EF6102C2-2B62-4BAB-BD43-76B69C4EE889}" dt="2024-07-02T11:43:58.542" v="2"/>
              <pc2:cmMkLst xmlns:pc2="http://schemas.microsoft.com/office/powerpoint/2019/9/main/command">
                <pc:docMk/>
                <pc:sldMk cId="3481693045" sldId="269"/>
                <pc2:cmMk id="{4C93FD68-184F-4DCF-BDF0-2C45FA442701}"/>
              </pc2:cmMkLst>
            </pc226:cmChg>
            <pc226:cmChg xmlns:pc226="http://schemas.microsoft.com/office/powerpoint/2022/06/main/command" chg="add">
              <pc226:chgData name="Tirza Volk" userId="13ba4728-f923-435f-b247-43392033e2c3" providerId="ADAL" clId="{EF6102C2-2B62-4BAB-BD43-76B69C4EE889}" dt="2024-07-02T11:42:47.946" v="1"/>
              <pc2:cmMkLst xmlns:pc2="http://schemas.microsoft.com/office/powerpoint/2019/9/main/command">
                <pc:docMk/>
                <pc:sldMk cId="3481693045" sldId="269"/>
                <pc2:cmMk id="{A83B8270-AB09-4AC7-B2C5-B5413B7E3289}"/>
              </pc2:cmMkLst>
            </pc226:cmChg>
            <pc226:cmChg xmlns:pc226="http://schemas.microsoft.com/office/powerpoint/2022/06/main/command" chg="add">
              <pc226:chgData name="Tirza Volk" userId="13ba4728-f923-435f-b247-43392033e2c3" providerId="ADAL" clId="{EF6102C2-2B62-4BAB-BD43-76B69C4EE889}" dt="2024-07-02T11:45:01.791" v="3"/>
              <pc2:cmMkLst xmlns:pc2="http://schemas.microsoft.com/office/powerpoint/2019/9/main/command">
                <pc:docMk/>
                <pc:sldMk cId="3481693045" sldId="269"/>
                <pc2:cmMk id="{39C8197F-B704-4356-AA57-0E29C1948441}"/>
              </pc2:cmMkLst>
            </pc226:cmChg>
          </p:ext>
        </pc:extLst>
      </pc:sldChg>
      <pc:sldChg chg="addCm modCm">
        <pc:chgData name="Tirza Volk" userId="13ba4728-f923-435f-b247-43392033e2c3" providerId="ADAL" clId="{EF6102C2-2B62-4BAB-BD43-76B69C4EE889}" dt="2024-07-02T12:03:28.032" v="6"/>
        <pc:sldMkLst>
          <pc:docMk/>
          <pc:sldMk cId="1695341673" sldId="270"/>
        </pc:sldMkLst>
        <pc:extLst>
          <p:ext xmlns:p="http://schemas.openxmlformats.org/presentationml/2006/main" uri="{D6D511B9-2390-475A-947B-AFAB55BFBCF1}">
            <pc226:cmChg xmlns:pc226="http://schemas.microsoft.com/office/powerpoint/2022/06/main/command" chg="add mod">
              <pc226:chgData name="Tirza Volk" userId="13ba4728-f923-435f-b247-43392033e2c3" providerId="ADAL" clId="{EF6102C2-2B62-4BAB-BD43-76B69C4EE889}" dt="2024-07-02T12:02:03.305" v="5"/>
              <pc2:cmMkLst xmlns:pc2="http://schemas.microsoft.com/office/powerpoint/2019/9/main/command">
                <pc:docMk/>
                <pc:sldMk cId="1695341673" sldId="270"/>
                <pc2:cmMk id="{59D77400-BD4E-4E61-806C-5A92349AAC1B}"/>
              </pc2:cmMkLst>
            </pc226:cmChg>
            <pc226:cmChg xmlns:pc226="http://schemas.microsoft.com/office/powerpoint/2022/06/main/command" chg="add">
              <pc226:chgData name="Tirza Volk" userId="13ba4728-f923-435f-b247-43392033e2c3" providerId="ADAL" clId="{EF6102C2-2B62-4BAB-BD43-76B69C4EE889}" dt="2024-07-02T12:03:28.032" v="6"/>
              <pc2:cmMkLst xmlns:pc2="http://schemas.microsoft.com/office/powerpoint/2019/9/main/command">
                <pc:docMk/>
                <pc:sldMk cId="1695341673" sldId="270"/>
                <pc2:cmMk id="{54ECF809-8EA0-4915-8CB8-E0ACE9A90C79}"/>
              </pc2:cmMkLst>
            </pc226:cmChg>
          </p:ext>
        </pc:extLst>
      </pc:sldChg>
    </pc:docChg>
  </pc:docChgLst>
  <pc:docChgLst>
    <pc:chgData name="Laura Arends" userId="a5d2df76-2fee-45b7-9afb-710b519c8538" providerId="ADAL" clId="{56BA031A-90FA-0C46-BF93-45B50CDBBE5E}"/>
    <pc:docChg chg="undo custSel addSld delSld modSld">
      <pc:chgData name="Laura Arends" userId="a5d2df76-2fee-45b7-9afb-710b519c8538" providerId="ADAL" clId="{56BA031A-90FA-0C46-BF93-45B50CDBBE5E}" dt="2024-07-15T07:26:48.381" v="464" actId="1038"/>
      <pc:docMkLst>
        <pc:docMk/>
      </pc:docMkLst>
      <pc:sldChg chg="addSp delSp modSp del mod">
        <pc:chgData name="Laura Arends" userId="a5d2df76-2fee-45b7-9afb-710b519c8538" providerId="ADAL" clId="{56BA031A-90FA-0C46-BF93-45B50CDBBE5E}" dt="2024-07-09T11:32:54.805" v="32" actId="2696"/>
        <pc:sldMkLst>
          <pc:docMk/>
          <pc:sldMk cId="1633338236" sldId="256"/>
        </pc:sldMkLst>
        <pc:picChg chg="add del mod">
          <ac:chgData name="Laura Arends" userId="a5d2df76-2fee-45b7-9afb-710b519c8538" providerId="ADAL" clId="{56BA031A-90FA-0C46-BF93-45B50CDBBE5E}" dt="2024-07-09T11:32:14.638" v="24" actId="478"/>
          <ac:picMkLst>
            <pc:docMk/>
            <pc:sldMk cId="1633338236" sldId="256"/>
            <ac:picMk id="5" creationId="{62958107-A4FD-DA85-FB56-E90C9F84E94B}"/>
          </ac:picMkLst>
        </pc:picChg>
      </pc:sldChg>
      <pc:sldChg chg="delSp del mod">
        <pc:chgData name="Laura Arends" userId="a5d2df76-2fee-45b7-9afb-710b519c8538" providerId="ADAL" clId="{56BA031A-90FA-0C46-BF93-45B50CDBBE5E}" dt="2024-07-12T11:46:43.973" v="132" actId="2696"/>
        <pc:sldMkLst>
          <pc:docMk/>
          <pc:sldMk cId="201316830" sldId="263"/>
        </pc:sldMkLst>
        <pc:spChg chg="del">
          <ac:chgData name="Laura Arends" userId="a5d2df76-2fee-45b7-9afb-710b519c8538" providerId="ADAL" clId="{56BA031A-90FA-0C46-BF93-45B50CDBBE5E}" dt="2024-07-12T11:39:09.701" v="40" actId="478"/>
          <ac:spMkLst>
            <pc:docMk/>
            <pc:sldMk cId="201316830" sldId="263"/>
            <ac:spMk id="2" creationId="{BBB0B0E7-09CE-27B5-638E-530A3CCCA22D}"/>
          </ac:spMkLst>
        </pc:spChg>
      </pc:sldChg>
      <pc:sldChg chg="addSp delSp modSp mod">
        <pc:chgData name="Laura Arends" userId="a5d2df76-2fee-45b7-9afb-710b519c8538" providerId="ADAL" clId="{56BA031A-90FA-0C46-BF93-45B50CDBBE5E}" dt="2024-07-15T06:33:18.759" v="416"/>
        <pc:sldMkLst>
          <pc:docMk/>
          <pc:sldMk cId="903858084" sldId="264"/>
        </pc:sldMkLst>
        <pc:spChg chg="mod">
          <ac:chgData name="Laura Arends" userId="a5d2df76-2fee-45b7-9afb-710b519c8538" providerId="ADAL" clId="{56BA031A-90FA-0C46-BF93-45B50CDBBE5E}" dt="2024-07-12T11:56:47.362" v="169" actId="20577"/>
          <ac:spMkLst>
            <pc:docMk/>
            <pc:sldMk cId="903858084" sldId="264"/>
            <ac:spMk id="2" creationId="{DCAB3B5E-9C84-D150-40A3-FABECEF0C7E3}"/>
          </ac:spMkLst>
        </pc:spChg>
        <pc:spChg chg="del">
          <ac:chgData name="Laura Arends" userId="a5d2df76-2fee-45b7-9afb-710b519c8538" providerId="ADAL" clId="{56BA031A-90FA-0C46-BF93-45B50CDBBE5E}" dt="2024-07-12T11:39:12.988" v="41" actId="478"/>
          <ac:spMkLst>
            <pc:docMk/>
            <pc:sldMk cId="903858084" sldId="264"/>
            <ac:spMk id="4" creationId="{75BBD086-3695-5059-7C83-A3D4A8533BF1}"/>
          </ac:spMkLst>
        </pc:spChg>
        <pc:picChg chg="add mod">
          <ac:chgData name="Laura Arends" userId="a5d2df76-2fee-45b7-9afb-710b519c8538" providerId="ADAL" clId="{56BA031A-90FA-0C46-BF93-45B50CDBBE5E}" dt="2024-07-15T06:33:18.759" v="416"/>
          <ac:picMkLst>
            <pc:docMk/>
            <pc:sldMk cId="903858084" sldId="264"/>
            <ac:picMk id="4" creationId="{B3E13B80-C50F-2991-43AB-670A868DB9BA}"/>
          </ac:picMkLst>
        </pc:picChg>
        <pc:picChg chg="add mod">
          <ac:chgData name="Laura Arends" userId="a5d2df76-2fee-45b7-9afb-710b519c8538" providerId="ADAL" clId="{56BA031A-90FA-0C46-BF93-45B50CDBBE5E}" dt="2024-07-15T06:33:18.759" v="416"/>
          <ac:picMkLst>
            <pc:docMk/>
            <pc:sldMk cId="903858084" sldId="264"/>
            <ac:picMk id="5" creationId="{2375F068-764D-4919-F29A-21AE19CD55A4}"/>
          </ac:picMkLst>
        </pc:picChg>
      </pc:sldChg>
      <pc:sldChg chg="delSp modSp mod">
        <pc:chgData name="Laura Arends" userId="a5d2df76-2fee-45b7-9afb-710b519c8538" providerId="ADAL" clId="{56BA031A-90FA-0C46-BF93-45B50CDBBE5E}" dt="2024-07-12T11:58:21.593" v="201" actId="1076"/>
        <pc:sldMkLst>
          <pc:docMk/>
          <pc:sldMk cId="3022818702" sldId="265"/>
        </pc:sldMkLst>
        <pc:spChg chg="mod">
          <ac:chgData name="Laura Arends" userId="a5d2df76-2fee-45b7-9afb-710b519c8538" providerId="ADAL" clId="{56BA031A-90FA-0C46-BF93-45B50CDBBE5E}" dt="2024-07-12T11:58:21.593" v="201" actId="1076"/>
          <ac:spMkLst>
            <pc:docMk/>
            <pc:sldMk cId="3022818702" sldId="265"/>
            <ac:spMk id="2" creationId="{26C29BBC-AA35-E30B-12AF-1385CAA4F796}"/>
          </ac:spMkLst>
        </pc:spChg>
        <pc:spChg chg="del">
          <ac:chgData name="Laura Arends" userId="a5d2df76-2fee-45b7-9afb-710b519c8538" providerId="ADAL" clId="{56BA031A-90FA-0C46-BF93-45B50CDBBE5E}" dt="2024-07-12T11:39:21.740" v="43" actId="478"/>
          <ac:spMkLst>
            <pc:docMk/>
            <pc:sldMk cId="3022818702" sldId="265"/>
            <ac:spMk id="4" creationId="{B23CE713-A30C-1C44-2845-B4F98AA20A82}"/>
          </ac:spMkLst>
        </pc:spChg>
      </pc:sldChg>
      <pc:sldChg chg="addSp delSp modSp mod">
        <pc:chgData name="Laura Arends" userId="a5d2df76-2fee-45b7-9afb-710b519c8538" providerId="ADAL" clId="{56BA031A-90FA-0C46-BF93-45B50CDBBE5E}" dt="2024-07-15T06:33:14.671" v="415" actId="1076"/>
        <pc:sldMkLst>
          <pc:docMk/>
          <pc:sldMk cId="3964095564" sldId="266"/>
        </pc:sldMkLst>
        <pc:spChg chg="mod">
          <ac:chgData name="Laura Arends" userId="a5d2df76-2fee-45b7-9afb-710b519c8538" providerId="ADAL" clId="{56BA031A-90FA-0C46-BF93-45B50CDBBE5E}" dt="2024-07-12T12:25:00.141" v="335" actId="1076"/>
          <ac:spMkLst>
            <pc:docMk/>
            <pc:sldMk cId="3964095564" sldId="266"/>
            <ac:spMk id="2" creationId="{22924E14-FA60-F653-BF13-77B89F225547}"/>
          </ac:spMkLst>
        </pc:spChg>
        <pc:spChg chg="del">
          <ac:chgData name="Laura Arends" userId="a5d2df76-2fee-45b7-9afb-710b519c8538" providerId="ADAL" clId="{56BA031A-90FA-0C46-BF93-45B50CDBBE5E}" dt="2024-07-12T11:39:25.125" v="44" actId="478"/>
          <ac:spMkLst>
            <pc:docMk/>
            <pc:sldMk cId="3964095564" sldId="266"/>
            <ac:spMk id="4" creationId="{C7EC01CE-F08F-8680-D712-AD7EDDA228F1}"/>
          </ac:spMkLst>
        </pc:spChg>
        <pc:picChg chg="add mod">
          <ac:chgData name="Laura Arends" userId="a5d2df76-2fee-45b7-9afb-710b519c8538" providerId="ADAL" clId="{56BA031A-90FA-0C46-BF93-45B50CDBBE5E}" dt="2024-07-15T06:33:14.671" v="415" actId="1076"/>
          <ac:picMkLst>
            <pc:docMk/>
            <pc:sldMk cId="3964095564" sldId="266"/>
            <ac:picMk id="4" creationId="{78501B66-B094-2615-C582-DCD4AFE5A70C}"/>
          </ac:picMkLst>
        </pc:picChg>
        <pc:picChg chg="add mod">
          <ac:chgData name="Laura Arends" userId="a5d2df76-2fee-45b7-9afb-710b519c8538" providerId="ADAL" clId="{56BA031A-90FA-0C46-BF93-45B50CDBBE5E}" dt="2024-07-15T06:33:14.671" v="415" actId="1076"/>
          <ac:picMkLst>
            <pc:docMk/>
            <pc:sldMk cId="3964095564" sldId="266"/>
            <ac:picMk id="5" creationId="{3A277389-1639-C1A6-BC20-D5FEC03D66B6}"/>
          </ac:picMkLst>
        </pc:picChg>
      </pc:sldChg>
      <pc:sldChg chg="delSp modSp del mod">
        <pc:chgData name="Laura Arends" userId="a5d2df76-2fee-45b7-9afb-710b519c8538" providerId="ADAL" clId="{56BA031A-90FA-0C46-BF93-45B50CDBBE5E}" dt="2024-07-12T12:21:31.166" v="301" actId="2696"/>
        <pc:sldMkLst>
          <pc:docMk/>
          <pc:sldMk cId="1466862071" sldId="267"/>
        </pc:sldMkLst>
        <pc:spChg chg="mod">
          <ac:chgData name="Laura Arends" userId="a5d2df76-2fee-45b7-9afb-710b519c8538" providerId="ADAL" clId="{56BA031A-90FA-0C46-BF93-45B50CDBBE5E}" dt="2024-07-12T12:19:03.916" v="286" actId="20577"/>
          <ac:spMkLst>
            <pc:docMk/>
            <pc:sldMk cId="1466862071" sldId="267"/>
            <ac:spMk id="2" creationId="{9C33EA54-B171-5213-43D6-92012A211AE9}"/>
          </ac:spMkLst>
        </pc:spChg>
        <pc:spChg chg="del">
          <ac:chgData name="Laura Arends" userId="a5d2df76-2fee-45b7-9afb-710b519c8538" providerId="ADAL" clId="{56BA031A-90FA-0C46-BF93-45B50CDBBE5E}" dt="2024-07-12T11:39:59.558" v="56" actId="478"/>
          <ac:spMkLst>
            <pc:docMk/>
            <pc:sldMk cId="1466862071" sldId="267"/>
            <ac:spMk id="4" creationId="{1947FF82-01B3-F3EE-01E5-DA6A32772655}"/>
          </ac:spMkLst>
        </pc:spChg>
      </pc:sldChg>
      <pc:sldChg chg="delSp del mod">
        <pc:chgData name="Laura Arends" userId="a5d2df76-2fee-45b7-9afb-710b519c8538" providerId="ADAL" clId="{56BA031A-90FA-0C46-BF93-45B50CDBBE5E}" dt="2024-07-12T11:58:00.840" v="199" actId="2696"/>
        <pc:sldMkLst>
          <pc:docMk/>
          <pc:sldMk cId="3481693045" sldId="269"/>
        </pc:sldMkLst>
        <pc:spChg chg="del">
          <ac:chgData name="Laura Arends" userId="a5d2df76-2fee-45b7-9afb-710b519c8538" providerId="ADAL" clId="{56BA031A-90FA-0C46-BF93-45B50CDBBE5E}" dt="2024-07-12T11:39:16.001" v="42" actId="478"/>
          <ac:spMkLst>
            <pc:docMk/>
            <pc:sldMk cId="3481693045" sldId="269"/>
            <ac:spMk id="2" creationId="{D53920DE-F645-4953-8581-75014E4D9E57}"/>
          </ac:spMkLst>
        </pc:spChg>
      </pc:sldChg>
      <pc:sldChg chg="delSp modSp del mod">
        <pc:chgData name="Laura Arends" userId="a5d2df76-2fee-45b7-9afb-710b519c8538" providerId="ADAL" clId="{56BA031A-90FA-0C46-BF93-45B50CDBBE5E}" dt="2024-07-15T06:31:04.058" v="371" actId="2696"/>
        <pc:sldMkLst>
          <pc:docMk/>
          <pc:sldMk cId="1695341673" sldId="270"/>
        </pc:sldMkLst>
        <pc:spChg chg="mod">
          <ac:chgData name="Laura Arends" userId="a5d2df76-2fee-45b7-9afb-710b519c8538" providerId="ADAL" clId="{56BA031A-90FA-0C46-BF93-45B50CDBBE5E}" dt="2024-07-12T12:23:58.144" v="326" actId="1076"/>
          <ac:spMkLst>
            <pc:docMk/>
            <pc:sldMk cId="1695341673" sldId="270"/>
            <ac:spMk id="2" creationId="{503B8E31-13C9-E5CA-C818-06BE471B8D8C}"/>
          </ac:spMkLst>
        </pc:spChg>
        <pc:spChg chg="del">
          <ac:chgData name="Laura Arends" userId="a5d2df76-2fee-45b7-9afb-710b519c8538" providerId="ADAL" clId="{56BA031A-90FA-0C46-BF93-45B50CDBBE5E}" dt="2024-07-12T11:40:06.286" v="58" actId="478"/>
          <ac:spMkLst>
            <pc:docMk/>
            <pc:sldMk cId="1695341673" sldId="270"/>
            <ac:spMk id="4" creationId="{28F1E774-CC66-7F07-38F4-8C5E0C808A7D}"/>
          </ac:spMkLst>
        </pc:spChg>
      </pc:sldChg>
      <pc:sldChg chg="addSp delSp modSp del mod">
        <pc:chgData name="Laura Arends" userId="a5d2df76-2fee-45b7-9afb-710b519c8538" providerId="ADAL" clId="{56BA031A-90FA-0C46-BF93-45B50CDBBE5E}" dt="2024-07-15T06:34:05.821" v="425" actId="2696"/>
        <pc:sldMkLst>
          <pc:docMk/>
          <pc:sldMk cId="2321155521" sldId="272"/>
        </pc:sldMkLst>
        <pc:spChg chg="mod">
          <ac:chgData name="Laura Arends" userId="a5d2df76-2fee-45b7-9afb-710b519c8538" providerId="ADAL" clId="{56BA031A-90FA-0C46-BF93-45B50CDBBE5E}" dt="2024-07-12T12:24:01.577" v="327" actId="1076"/>
          <ac:spMkLst>
            <pc:docMk/>
            <pc:sldMk cId="2321155521" sldId="272"/>
            <ac:spMk id="2" creationId="{68F8DDF6-E662-E27B-3565-41F9749637A9}"/>
          </ac:spMkLst>
        </pc:spChg>
        <pc:spChg chg="del">
          <ac:chgData name="Laura Arends" userId="a5d2df76-2fee-45b7-9afb-710b519c8538" providerId="ADAL" clId="{56BA031A-90FA-0C46-BF93-45B50CDBBE5E}" dt="2024-07-12T11:40:10.903" v="59" actId="478"/>
          <ac:spMkLst>
            <pc:docMk/>
            <pc:sldMk cId="2321155521" sldId="272"/>
            <ac:spMk id="4" creationId="{CFFF3D0B-8C04-1CD3-E13A-06B001DA1800}"/>
          </ac:spMkLst>
        </pc:spChg>
        <pc:picChg chg="add mod">
          <ac:chgData name="Laura Arends" userId="a5d2df76-2fee-45b7-9afb-710b519c8538" providerId="ADAL" clId="{56BA031A-90FA-0C46-BF93-45B50CDBBE5E}" dt="2024-07-15T06:33:41.570" v="423"/>
          <ac:picMkLst>
            <pc:docMk/>
            <pc:sldMk cId="2321155521" sldId="272"/>
            <ac:picMk id="4" creationId="{793EB38C-1F73-5A58-25D9-1394297351AE}"/>
          </ac:picMkLst>
        </pc:picChg>
        <pc:picChg chg="add mod">
          <ac:chgData name="Laura Arends" userId="a5d2df76-2fee-45b7-9afb-710b519c8538" providerId="ADAL" clId="{56BA031A-90FA-0C46-BF93-45B50CDBBE5E}" dt="2024-07-15T06:33:41.570" v="423"/>
          <ac:picMkLst>
            <pc:docMk/>
            <pc:sldMk cId="2321155521" sldId="272"/>
            <ac:picMk id="5" creationId="{F6593B3E-D697-6458-99C7-517B0A324951}"/>
          </ac:picMkLst>
        </pc:picChg>
      </pc:sldChg>
      <pc:sldChg chg="addSp delSp modSp mod">
        <pc:chgData name="Laura Arends" userId="a5d2df76-2fee-45b7-9afb-710b519c8538" providerId="ADAL" clId="{56BA031A-90FA-0C46-BF93-45B50CDBBE5E}" dt="2024-07-15T06:33:39.065" v="422"/>
        <pc:sldMkLst>
          <pc:docMk/>
          <pc:sldMk cId="1593544242" sldId="273"/>
        </pc:sldMkLst>
        <pc:spChg chg="del">
          <ac:chgData name="Laura Arends" userId="a5d2df76-2fee-45b7-9afb-710b519c8538" providerId="ADAL" clId="{56BA031A-90FA-0C46-BF93-45B50CDBBE5E}" dt="2024-07-12T11:40:02.397" v="57" actId="478"/>
          <ac:spMkLst>
            <pc:docMk/>
            <pc:sldMk cId="1593544242" sldId="273"/>
            <ac:spMk id="4" creationId="{DF10FDA1-9D53-D6C3-99BB-7DDF69B06328}"/>
          </ac:spMkLst>
        </pc:spChg>
        <pc:picChg chg="add mod">
          <ac:chgData name="Laura Arends" userId="a5d2df76-2fee-45b7-9afb-710b519c8538" providerId="ADAL" clId="{56BA031A-90FA-0C46-BF93-45B50CDBBE5E}" dt="2024-07-15T06:33:39.065" v="422"/>
          <ac:picMkLst>
            <pc:docMk/>
            <pc:sldMk cId="1593544242" sldId="273"/>
            <ac:picMk id="4" creationId="{D3D7E95B-1570-4887-FD4C-190507DB948A}"/>
          </ac:picMkLst>
        </pc:picChg>
        <pc:picChg chg="add mod">
          <ac:chgData name="Laura Arends" userId="a5d2df76-2fee-45b7-9afb-710b519c8538" providerId="ADAL" clId="{56BA031A-90FA-0C46-BF93-45B50CDBBE5E}" dt="2024-07-15T06:33:39.065" v="422"/>
          <ac:picMkLst>
            <pc:docMk/>
            <pc:sldMk cId="1593544242" sldId="273"/>
            <ac:picMk id="5" creationId="{7FC3B3BC-27AD-E324-9DB9-1E68F3E10F95}"/>
          </ac:picMkLst>
        </pc:picChg>
      </pc:sldChg>
      <pc:sldChg chg="delSp del mod">
        <pc:chgData name="Laura Arends" userId="a5d2df76-2fee-45b7-9afb-710b519c8538" providerId="ADAL" clId="{56BA031A-90FA-0C46-BF93-45B50CDBBE5E}" dt="2024-07-12T12:02:51.103" v="230" actId="2696"/>
        <pc:sldMkLst>
          <pc:docMk/>
          <pc:sldMk cId="1518950117" sldId="274"/>
        </pc:sldMkLst>
        <pc:spChg chg="del">
          <ac:chgData name="Laura Arends" userId="a5d2df76-2fee-45b7-9afb-710b519c8538" providerId="ADAL" clId="{56BA031A-90FA-0C46-BF93-45B50CDBBE5E}" dt="2024-07-12T11:39:39.179" v="48" actId="478"/>
          <ac:spMkLst>
            <pc:docMk/>
            <pc:sldMk cId="1518950117" sldId="274"/>
            <ac:spMk id="2" creationId="{14A8E32E-A4D7-509F-D00C-46B67EEC48E5}"/>
          </ac:spMkLst>
        </pc:spChg>
      </pc:sldChg>
      <pc:sldChg chg="delSp modSp del mod">
        <pc:chgData name="Laura Arends" userId="a5d2df76-2fee-45b7-9afb-710b519c8538" providerId="ADAL" clId="{56BA031A-90FA-0C46-BF93-45B50CDBBE5E}" dt="2024-07-12T12:03:27.927" v="235" actId="2696"/>
        <pc:sldMkLst>
          <pc:docMk/>
          <pc:sldMk cId="823281622" sldId="275"/>
        </pc:sldMkLst>
        <pc:spChg chg="del mod">
          <ac:chgData name="Laura Arends" userId="a5d2df76-2fee-45b7-9afb-710b519c8538" providerId="ADAL" clId="{56BA031A-90FA-0C46-BF93-45B50CDBBE5E}" dt="2024-07-12T11:39:42.741" v="50" actId="478"/>
          <ac:spMkLst>
            <pc:docMk/>
            <pc:sldMk cId="823281622" sldId="275"/>
            <ac:spMk id="2" creationId="{23BF201F-B4E6-8CA9-932B-70D408B18CDE}"/>
          </ac:spMkLst>
        </pc:spChg>
      </pc:sldChg>
      <pc:sldChg chg="addSp delSp modSp mod">
        <pc:chgData name="Laura Arends" userId="a5d2df76-2fee-45b7-9afb-710b519c8538" providerId="ADAL" clId="{56BA031A-90FA-0C46-BF93-45B50CDBBE5E}" dt="2024-07-15T06:33:33.269" v="419"/>
        <pc:sldMkLst>
          <pc:docMk/>
          <pc:sldMk cId="3819307069" sldId="277"/>
        </pc:sldMkLst>
        <pc:spChg chg="del">
          <ac:chgData name="Laura Arends" userId="a5d2df76-2fee-45b7-9afb-710b519c8538" providerId="ADAL" clId="{56BA031A-90FA-0C46-BF93-45B50CDBBE5E}" dt="2024-07-12T11:39:46.109" v="52" actId="478"/>
          <ac:spMkLst>
            <pc:docMk/>
            <pc:sldMk cId="3819307069" sldId="277"/>
            <ac:spMk id="2" creationId="{DCEF8B72-5696-D27B-5943-97B2AA322697}"/>
          </ac:spMkLst>
        </pc:spChg>
        <pc:spChg chg="mod">
          <ac:chgData name="Laura Arends" userId="a5d2df76-2fee-45b7-9afb-710b519c8538" providerId="ADAL" clId="{56BA031A-90FA-0C46-BF93-45B50CDBBE5E}" dt="2024-07-12T12:09:36.660" v="278" actId="1076"/>
          <ac:spMkLst>
            <pc:docMk/>
            <pc:sldMk cId="3819307069" sldId="277"/>
            <ac:spMk id="6" creationId="{F68A0C6C-7AB1-05D5-F5C9-B49475FA0DC6}"/>
          </ac:spMkLst>
        </pc:spChg>
        <pc:picChg chg="add mod">
          <ac:chgData name="Laura Arends" userId="a5d2df76-2fee-45b7-9afb-710b519c8538" providerId="ADAL" clId="{56BA031A-90FA-0C46-BF93-45B50CDBBE5E}" dt="2024-07-15T06:33:33.269" v="419"/>
          <ac:picMkLst>
            <pc:docMk/>
            <pc:sldMk cId="3819307069" sldId="277"/>
            <ac:picMk id="2" creationId="{825841A2-F443-0699-19E8-A442C41683CF}"/>
          </ac:picMkLst>
        </pc:picChg>
        <pc:picChg chg="add mod">
          <ac:chgData name="Laura Arends" userId="a5d2df76-2fee-45b7-9afb-710b519c8538" providerId="ADAL" clId="{56BA031A-90FA-0C46-BF93-45B50CDBBE5E}" dt="2024-07-15T06:33:33.269" v="419"/>
          <ac:picMkLst>
            <pc:docMk/>
            <pc:sldMk cId="3819307069" sldId="277"/>
            <ac:picMk id="4" creationId="{37B05CDE-D36D-5798-2968-39B2922B5CBB}"/>
          </ac:picMkLst>
        </pc:picChg>
      </pc:sldChg>
      <pc:sldChg chg="addSp delSp modSp mod">
        <pc:chgData name="Laura Arends" userId="a5d2df76-2fee-45b7-9afb-710b519c8538" providerId="ADAL" clId="{56BA031A-90FA-0C46-BF93-45B50CDBBE5E}" dt="2024-07-15T07:08:31.047" v="434" actId="12"/>
        <pc:sldMkLst>
          <pc:docMk/>
          <pc:sldMk cId="1816398649" sldId="278"/>
        </pc:sldMkLst>
        <pc:spChg chg="mod">
          <ac:chgData name="Laura Arends" userId="a5d2df76-2fee-45b7-9afb-710b519c8538" providerId="ADAL" clId="{56BA031A-90FA-0C46-BF93-45B50CDBBE5E}" dt="2024-07-15T07:08:31.047" v="434" actId="12"/>
          <ac:spMkLst>
            <pc:docMk/>
            <pc:sldMk cId="1816398649" sldId="278"/>
            <ac:spMk id="2" creationId="{09E53599-1FEB-4A3B-5B9D-E213BAB81941}"/>
          </ac:spMkLst>
        </pc:spChg>
        <pc:spChg chg="del mod">
          <ac:chgData name="Laura Arends" userId="a5d2df76-2fee-45b7-9afb-710b519c8538" providerId="ADAL" clId="{56BA031A-90FA-0C46-BF93-45B50CDBBE5E}" dt="2024-07-12T11:39:34.909" v="47" actId="478"/>
          <ac:spMkLst>
            <pc:docMk/>
            <pc:sldMk cId="1816398649" sldId="278"/>
            <ac:spMk id="4" creationId="{80840B24-51C4-5680-625B-254A6FE460AB}"/>
          </ac:spMkLst>
        </pc:spChg>
        <pc:picChg chg="add mod">
          <ac:chgData name="Laura Arends" userId="a5d2df76-2fee-45b7-9afb-710b519c8538" providerId="ADAL" clId="{56BA031A-90FA-0C46-BF93-45B50CDBBE5E}" dt="2024-07-15T06:33:27.771" v="418"/>
          <ac:picMkLst>
            <pc:docMk/>
            <pc:sldMk cId="1816398649" sldId="278"/>
            <ac:picMk id="4" creationId="{84C61C9B-234B-77A6-F2A2-597304D5A117}"/>
          </ac:picMkLst>
        </pc:picChg>
        <pc:picChg chg="add mod">
          <ac:chgData name="Laura Arends" userId="a5d2df76-2fee-45b7-9afb-710b519c8538" providerId="ADAL" clId="{56BA031A-90FA-0C46-BF93-45B50CDBBE5E}" dt="2024-07-15T06:33:27.771" v="418"/>
          <ac:picMkLst>
            <pc:docMk/>
            <pc:sldMk cId="1816398649" sldId="278"/>
            <ac:picMk id="5" creationId="{08682921-2D56-4C4A-9AF8-E0900DB544FB}"/>
          </ac:picMkLst>
        </pc:picChg>
      </pc:sldChg>
      <pc:sldChg chg="delSp del mod">
        <pc:chgData name="Laura Arends" userId="a5d2df76-2fee-45b7-9afb-710b519c8538" providerId="ADAL" clId="{56BA031A-90FA-0C46-BF93-45B50CDBBE5E}" dt="2024-07-12T12:08:34.485" v="271" actId="2696"/>
        <pc:sldMkLst>
          <pc:docMk/>
          <pc:sldMk cId="3669270163" sldId="279"/>
        </pc:sldMkLst>
        <pc:spChg chg="del">
          <ac:chgData name="Laura Arends" userId="a5d2df76-2fee-45b7-9afb-710b519c8538" providerId="ADAL" clId="{56BA031A-90FA-0C46-BF93-45B50CDBBE5E}" dt="2024-07-12T11:39:44.518" v="51" actId="478"/>
          <ac:spMkLst>
            <pc:docMk/>
            <pc:sldMk cId="3669270163" sldId="279"/>
            <ac:spMk id="2" creationId="{383527FA-220C-2480-515D-3B1716300A00}"/>
          </ac:spMkLst>
        </pc:spChg>
      </pc:sldChg>
      <pc:sldChg chg="addSp delSp modSp mod">
        <pc:chgData name="Laura Arends" userId="a5d2df76-2fee-45b7-9afb-710b519c8538" providerId="ADAL" clId="{56BA031A-90FA-0C46-BF93-45B50CDBBE5E}" dt="2024-07-15T06:33:35.649" v="420"/>
        <pc:sldMkLst>
          <pc:docMk/>
          <pc:sldMk cId="3978900892" sldId="281"/>
        </pc:sldMkLst>
        <pc:spChg chg="del">
          <ac:chgData name="Laura Arends" userId="a5d2df76-2fee-45b7-9afb-710b519c8538" providerId="ADAL" clId="{56BA031A-90FA-0C46-BF93-45B50CDBBE5E}" dt="2024-07-12T11:39:51.338" v="54" actId="478"/>
          <ac:spMkLst>
            <pc:docMk/>
            <pc:sldMk cId="3978900892" sldId="281"/>
            <ac:spMk id="3" creationId="{03F8A6F2-18F8-75D3-BCE7-4E4997BB90DB}"/>
          </ac:spMkLst>
        </pc:spChg>
        <pc:graphicFrameChg chg="mod modGraphic">
          <ac:chgData name="Laura Arends" userId="a5d2df76-2fee-45b7-9afb-710b519c8538" providerId="ADAL" clId="{56BA031A-90FA-0C46-BF93-45B50CDBBE5E}" dt="2024-07-12T12:09:07.194" v="277" actId="1076"/>
          <ac:graphicFrameMkLst>
            <pc:docMk/>
            <pc:sldMk cId="3978900892" sldId="281"/>
            <ac:graphicFrameMk id="4" creationId="{BC4536D1-C472-1E2E-108E-05AF6F02C4BB}"/>
          </ac:graphicFrameMkLst>
        </pc:graphicFrameChg>
        <pc:picChg chg="add mod">
          <ac:chgData name="Laura Arends" userId="a5d2df76-2fee-45b7-9afb-710b519c8538" providerId="ADAL" clId="{56BA031A-90FA-0C46-BF93-45B50CDBBE5E}" dt="2024-07-15T06:33:35.649" v="420"/>
          <ac:picMkLst>
            <pc:docMk/>
            <pc:sldMk cId="3978900892" sldId="281"/>
            <ac:picMk id="3" creationId="{F79946B3-91BF-9A96-1E55-930701808019}"/>
          </ac:picMkLst>
        </pc:picChg>
        <pc:picChg chg="add mod">
          <ac:chgData name="Laura Arends" userId="a5d2df76-2fee-45b7-9afb-710b519c8538" providerId="ADAL" clId="{56BA031A-90FA-0C46-BF93-45B50CDBBE5E}" dt="2024-07-15T06:33:35.649" v="420"/>
          <ac:picMkLst>
            <pc:docMk/>
            <pc:sldMk cId="3978900892" sldId="281"/>
            <ac:picMk id="5" creationId="{4D9186B0-FB40-7749-85F8-9BF9228814C6}"/>
          </ac:picMkLst>
        </pc:picChg>
      </pc:sldChg>
      <pc:sldChg chg="delSp mod">
        <pc:chgData name="Laura Arends" userId="a5d2df76-2fee-45b7-9afb-710b519c8538" providerId="ADAL" clId="{56BA031A-90FA-0C46-BF93-45B50CDBBE5E}" dt="2024-07-12T11:39:49.012" v="53" actId="478"/>
        <pc:sldMkLst>
          <pc:docMk/>
          <pc:sldMk cId="1714284067" sldId="282"/>
        </pc:sldMkLst>
        <pc:spChg chg="del">
          <ac:chgData name="Laura Arends" userId="a5d2df76-2fee-45b7-9afb-710b519c8538" providerId="ADAL" clId="{56BA031A-90FA-0C46-BF93-45B50CDBBE5E}" dt="2024-07-12T11:39:49.012" v="53" actId="478"/>
          <ac:spMkLst>
            <pc:docMk/>
            <pc:sldMk cId="1714284067" sldId="282"/>
            <ac:spMk id="3" creationId="{4C54AF55-3811-B4AF-DB4F-056084A8C140}"/>
          </ac:spMkLst>
        </pc:spChg>
      </pc:sldChg>
      <pc:sldChg chg="addSp delSp modSp mod">
        <pc:chgData name="Laura Arends" userId="a5d2df76-2fee-45b7-9afb-710b519c8538" providerId="ADAL" clId="{56BA031A-90FA-0C46-BF93-45B50CDBBE5E}" dt="2024-07-15T06:33:36.669" v="421"/>
        <pc:sldMkLst>
          <pc:docMk/>
          <pc:sldMk cId="972586409" sldId="283"/>
        </pc:sldMkLst>
        <pc:spChg chg="del">
          <ac:chgData name="Laura Arends" userId="a5d2df76-2fee-45b7-9afb-710b519c8538" providerId="ADAL" clId="{56BA031A-90FA-0C46-BF93-45B50CDBBE5E}" dt="2024-07-12T11:39:57.141" v="55" actId="478"/>
          <ac:spMkLst>
            <pc:docMk/>
            <pc:sldMk cId="972586409" sldId="283"/>
            <ac:spMk id="3" creationId="{02B17020-1E55-8304-C193-2F7DD1412AC0}"/>
          </ac:spMkLst>
        </pc:spChg>
        <pc:picChg chg="add mod">
          <ac:chgData name="Laura Arends" userId="a5d2df76-2fee-45b7-9afb-710b519c8538" providerId="ADAL" clId="{56BA031A-90FA-0C46-BF93-45B50CDBBE5E}" dt="2024-07-15T06:33:36.669" v="421"/>
          <ac:picMkLst>
            <pc:docMk/>
            <pc:sldMk cId="972586409" sldId="283"/>
            <ac:picMk id="3" creationId="{B6390831-2B42-9E21-5E8B-E41916B174F1}"/>
          </ac:picMkLst>
        </pc:picChg>
        <pc:picChg chg="add mod">
          <ac:chgData name="Laura Arends" userId="a5d2df76-2fee-45b7-9afb-710b519c8538" providerId="ADAL" clId="{56BA031A-90FA-0C46-BF93-45B50CDBBE5E}" dt="2024-07-15T06:33:36.669" v="421"/>
          <ac:picMkLst>
            <pc:docMk/>
            <pc:sldMk cId="972586409" sldId="283"/>
            <ac:picMk id="5" creationId="{FD447C6F-3B3A-000F-430F-93398B429534}"/>
          </ac:picMkLst>
        </pc:picChg>
      </pc:sldChg>
      <pc:sldChg chg="del">
        <pc:chgData name="Laura Arends" userId="a5d2df76-2fee-45b7-9afb-710b519c8538" providerId="ADAL" clId="{56BA031A-90FA-0C46-BF93-45B50CDBBE5E}" dt="2024-07-09T11:29:19.005" v="6" actId="2696"/>
        <pc:sldMkLst>
          <pc:docMk/>
          <pc:sldMk cId="1475787564" sldId="284"/>
        </pc:sldMkLst>
      </pc:sldChg>
      <pc:sldChg chg="addSp delSp modSp del mod">
        <pc:chgData name="Laura Arends" userId="a5d2df76-2fee-45b7-9afb-710b519c8538" providerId="ADAL" clId="{56BA031A-90FA-0C46-BF93-45B50CDBBE5E}" dt="2024-07-12T11:56:02.411" v="163" actId="2696"/>
        <pc:sldMkLst>
          <pc:docMk/>
          <pc:sldMk cId="45503730" sldId="285"/>
        </pc:sldMkLst>
        <pc:spChg chg="del">
          <ac:chgData name="Laura Arends" userId="a5d2df76-2fee-45b7-9afb-710b519c8538" providerId="ADAL" clId="{56BA031A-90FA-0C46-BF93-45B50CDBBE5E}" dt="2024-07-12T11:39:04.347" v="38" actId="478"/>
          <ac:spMkLst>
            <pc:docMk/>
            <pc:sldMk cId="45503730" sldId="285"/>
            <ac:spMk id="2" creationId="{B5633A57-BA56-B157-44A7-CC979B8378D2}"/>
          </ac:spMkLst>
        </pc:spChg>
        <pc:picChg chg="add del mod">
          <ac:chgData name="Laura Arends" userId="a5d2df76-2fee-45b7-9afb-710b519c8538" providerId="ADAL" clId="{56BA031A-90FA-0C46-BF93-45B50CDBBE5E}" dt="2024-07-12T11:52:01.921" v="143" actId="478"/>
          <ac:picMkLst>
            <pc:docMk/>
            <pc:sldMk cId="45503730" sldId="285"/>
            <ac:picMk id="1026" creationId="{F2270054-D27F-4F11-E9F9-8739659E3CB0}"/>
          </ac:picMkLst>
        </pc:picChg>
        <pc:picChg chg="add del mod">
          <ac:chgData name="Laura Arends" userId="a5d2df76-2fee-45b7-9afb-710b519c8538" providerId="ADAL" clId="{56BA031A-90FA-0C46-BF93-45B50CDBBE5E}" dt="2024-07-12T11:50:43.749" v="139" actId="478"/>
          <ac:picMkLst>
            <pc:docMk/>
            <pc:sldMk cId="45503730" sldId="285"/>
            <ac:picMk id="1028" creationId="{25E74CE6-7151-F54C-32F4-04C13588A5BE}"/>
          </ac:picMkLst>
        </pc:picChg>
        <pc:picChg chg="add del mod">
          <ac:chgData name="Laura Arends" userId="a5d2df76-2fee-45b7-9afb-710b519c8538" providerId="ADAL" clId="{56BA031A-90FA-0C46-BF93-45B50CDBBE5E}" dt="2024-07-12T11:51:32.693" v="142" actId="478"/>
          <ac:picMkLst>
            <pc:docMk/>
            <pc:sldMk cId="45503730" sldId="285"/>
            <ac:picMk id="1030" creationId="{C451A2B8-2CEA-6975-7964-BE7F7430FCBF}"/>
          </ac:picMkLst>
        </pc:picChg>
      </pc:sldChg>
      <pc:sldChg chg="addSp delSp modSp del mod">
        <pc:chgData name="Laura Arends" userId="a5d2df76-2fee-45b7-9afb-710b519c8538" providerId="ADAL" clId="{56BA031A-90FA-0C46-BF93-45B50CDBBE5E}" dt="2024-07-12T12:24:52.811" v="334" actId="2696"/>
        <pc:sldMkLst>
          <pc:docMk/>
          <pc:sldMk cId="3782998466" sldId="286"/>
        </pc:sldMkLst>
        <pc:spChg chg="del">
          <ac:chgData name="Laura Arends" userId="a5d2df76-2fee-45b7-9afb-710b519c8538" providerId="ADAL" clId="{56BA031A-90FA-0C46-BF93-45B50CDBBE5E}" dt="2024-07-12T11:39:30.985" v="45" actId="478"/>
          <ac:spMkLst>
            <pc:docMk/>
            <pc:sldMk cId="3782998466" sldId="286"/>
            <ac:spMk id="3" creationId="{6AF4CC82-84BA-7ECF-EA56-F161774F73F5}"/>
          </ac:spMkLst>
        </pc:spChg>
        <pc:spChg chg="add mod">
          <ac:chgData name="Laura Arends" userId="a5d2df76-2fee-45b7-9afb-710b519c8538" providerId="ADAL" clId="{56BA031A-90FA-0C46-BF93-45B50CDBBE5E}" dt="2024-07-12T12:24:41.755" v="331" actId="21"/>
          <ac:spMkLst>
            <pc:docMk/>
            <pc:sldMk cId="3782998466" sldId="286"/>
            <ac:spMk id="6" creationId="{3567F1E6-6E1A-7DCC-154A-77FD620DE8B6}"/>
          </ac:spMkLst>
        </pc:spChg>
        <pc:picChg chg="del">
          <ac:chgData name="Laura Arends" userId="a5d2df76-2fee-45b7-9afb-710b519c8538" providerId="ADAL" clId="{56BA031A-90FA-0C46-BF93-45B50CDBBE5E}" dt="2024-07-12T12:24:41.755" v="331" actId="21"/>
          <ac:picMkLst>
            <pc:docMk/>
            <pc:sldMk cId="3782998466" sldId="286"/>
            <ac:picMk id="5" creationId="{E1F43484-7EC3-161E-681A-834697EFFF4F}"/>
          </ac:picMkLst>
        </pc:picChg>
      </pc:sldChg>
      <pc:sldChg chg="addSp delSp modSp add mod">
        <pc:chgData name="Laura Arends" userId="a5d2df76-2fee-45b7-9afb-710b519c8538" providerId="ADAL" clId="{56BA031A-90FA-0C46-BF93-45B50CDBBE5E}" dt="2024-07-15T06:33:43.986" v="424"/>
        <pc:sldMkLst>
          <pc:docMk/>
          <pc:sldMk cId="3267803907" sldId="287"/>
        </pc:sldMkLst>
        <pc:spChg chg="mod">
          <ac:chgData name="Laura Arends" userId="a5d2df76-2fee-45b7-9afb-710b519c8538" providerId="ADAL" clId="{56BA031A-90FA-0C46-BF93-45B50CDBBE5E}" dt="2024-07-12T12:24:17.360" v="328" actId="1076"/>
          <ac:spMkLst>
            <pc:docMk/>
            <pc:sldMk cId="3267803907" sldId="287"/>
            <ac:spMk id="2" creationId="{68F8DDF6-E662-E27B-3565-41F9749637A9}"/>
          </ac:spMkLst>
        </pc:spChg>
        <pc:spChg chg="mod">
          <ac:chgData name="Laura Arends" userId="a5d2df76-2fee-45b7-9afb-710b519c8538" providerId="ADAL" clId="{56BA031A-90FA-0C46-BF93-45B50CDBBE5E}" dt="2024-07-09T11:29:00.880" v="1"/>
          <ac:spMkLst>
            <pc:docMk/>
            <pc:sldMk cId="3267803907" sldId="287"/>
            <ac:spMk id="3" creationId="{9DF2D880-4C77-2E23-5503-D8662A10F83B}"/>
          </ac:spMkLst>
        </pc:spChg>
        <pc:spChg chg="del">
          <ac:chgData name="Laura Arends" userId="a5d2df76-2fee-45b7-9afb-710b519c8538" providerId="ADAL" clId="{56BA031A-90FA-0C46-BF93-45B50CDBBE5E}" dt="2024-07-12T11:40:13.856" v="60" actId="478"/>
          <ac:spMkLst>
            <pc:docMk/>
            <pc:sldMk cId="3267803907" sldId="287"/>
            <ac:spMk id="4" creationId="{3F0015B5-F89A-9A66-0EA5-CD95AA8D29F7}"/>
          </ac:spMkLst>
        </pc:spChg>
        <pc:picChg chg="add mod">
          <ac:chgData name="Laura Arends" userId="a5d2df76-2fee-45b7-9afb-710b519c8538" providerId="ADAL" clId="{56BA031A-90FA-0C46-BF93-45B50CDBBE5E}" dt="2024-07-15T06:33:43.986" v="424"/>
          <ac:picMkLst>
            <pc:docMk/>
            <pc:sldMk cId="3267803907" sldId="287"/>
            <ac:picMk id="4" creationId="{970122D6-472F-9860-859E-CF719F07E6FF}"/>
          </ac:picMkLst>
        </pc:picChg>
        <pc:picChg chg="add mod">
          <ac:chgData name="Laura Arends" userId="a5d2df76-2fee-45b7-9afb-710b519c8538" providerId="ADAL" clId="{56BA031A-90FA-0C46-BF93-45B50CDBBE5E}" dt="2024-07-15T06:33:43.986" v="424"/>
          <ac:picMkLst>
            <pc:docMk/>
            <pc:sldMk cId="3267803907" sldId="287"/>
            <ac:picMk id="5" creationId="{E7F053CE-B08F-D3EE-62C0-0553B778F73C}"/>
          </ac:picMkLst>
        </pc:picChg>
      </pc:sldChg>
      <pc:sldChg chg="addSp delSp modSp new del mod">
        <pc:chgData name="Laura Arends" userId="a5d2df76-2fee-45b7-9afb-710b519c8538" providerId="ADAL" clId="{56BA031A-90FA-0C46-BF93-45B50CDBBE5E}" dt="2024-07-12T11:43:40.341" v="104" actId="2696"/>
        <pc:sldMkLst>
          <pc:docMk/>
          <pc:sldMk cId="1768064683" sldId="288"/>
        </pc:sldMkLst>
        <pc:spChg chg="mod">
          <ac:chgData name="Laura Arends" userId="a5d2df76-2fee-45b7-9afb-710b519c8538" providerId="ADAL" clId="{56BA031A-90FA-0C46-BF93-45B50CDBBE5E}" dt="2024-07-09T11:30:25.738" v="18"/>
          <ac:spMkLst>
            <pc:docMk/>
            <pc:sldMk cId="1768064683" sldId="288"/>
            <ac:spMk id="2" creationId="{8A4D05CA-6B4D-08BF-FE31-24CAC791F258}"/>
          </ac:spMkLst>
        </pc:spChg>
        <pc:spChg chg="mod">
          <ac:chgData name="Laura Arends" userId="a5d2df76-2fee-45b7-9afb-710b519c8538" providerId="ADAL" clId="{56BA031A-90FA-0C46-BF93-45B50CDBBE5E}" dt="2024-07-09T11:30:19.067" v="17"/>
          <ac:spMkLst>
            <pc:docMk/>
            <pc:sldMk cId="1768064683" sldId="288"/>
            <ac:spMk id="3" creationId="{15D9615D-5A88-01EB-EE0E-616E9A1245E3}"/>
          </ac:spMkLst>
        </pc:spChg>
        <pc:spChg chg="del">
          <ac:chgData name="Laura Arends" userId="a5d2df76-2fee-45b7-9afb-710b519c8538" providerId="ADAL" clId="{56BA031A-90FA-0C46-BF93-45B50CDBBE5E}" dt="2024-07-09T11:32:25.862" v="25" actId="931"/>
          <ac:spMkLst>
            <pc:docMk/>
            <pc:sldMk cId="1768064683" sldId="288"/>
            <ac:spMk id="4" creationId="{1E69C307-6522-E595-C820-86917CBF670F}"/>
          </ac:spMkLst>
        </pc:spChg>
        <pc:spChg chg="add del mod">
          <ac:chgData name="Laura Arends" userId="a5d2df76-2fee-45b7-9afb-710b519c8538" providerId="ADAL" clId="{56BA031A-90FA-0C46-BF93-45B50CDBBE5E}" dt="2024-07-09T11:34:38.041" v="34" actId="931"/>
          <ac:spMkLst>
            <pc:docMk/>
            <pc:sldMk cId="1768064683" sldId="288"/>
            <ac:spMk id="8" creationId="{F8134F8A-B706-F604-D882-874E0A3197C0}"/>
          </ac:spMkLst>
        </pc:spChg>
        <pc:picChg chg="add del mod">
          <ac:chgData name="Laura Arends" userId="a5d2df76-2fee-45b7-9afb-710b519c8538" providerId="ADAL" clId="{56BA031A-90FA-0C46-BF93-45B50CDBBE5E}" dt="2024-07-12T11:42:29.571" v="76" actId="21"/>
          <ac:picMkLst>
            <pc:docMk/>
            <pc:sldMk cId="1768064683" sldId="288"/>
            <ac:picMk id="5" creationId="{6EE66986-A715-5DBD-E080-B3A2ECDD0B51}"/>
          </ac:picMkLst>
        </pc:picChg>
        <pc:picChg chg="add del mod">
          <ac:chgData name="Laura Arends" userId="a5d2df76-2fee-45b7-9afb-710b519c8538" providerId="ADAL" clId="{56BA031A-90FA-0C46-BF93-45B50CDBBE5E}" dt="2024-07-09T11:34:28.797" v="33" actId="478"/>
          <ac:picMkLst>
            <pc:docMk/>
            <pc:sldMk cId="1768064683" sldId="288"/>
            <ac:picMk id="6" creationId="{3BA58A8B-0078-F22F-D008-6B42C54DFD11}"/>
          </ac:picMkLst>
        </pc:picChg>
        <pc:picChg chg="add del mod">
          <ac:chgData name="Laura Arends" userId="a5d2df76-2fee-45b7-9afb-710b519c8538" providerId="ADAL" clId="{56BA031A-90FA-0C46-BF93-45B50CDBBE5E}" dt="2024-07-12T11:42:29.571" v="76" actId="21"/>
          <ac:picMkLst>
            <pc:docMk/>
            <pc:sldMk cId="1768064683" sldId="288"/>
            <ac:picMk id="7" creationId="{1717EF0F-977D-B1B3-8D4B-5C2314229038}"/>
          </ac:picMkLst>
        </pc:picChg>
        <pc:picChg chg="add mod">
          <ac:chgData name="Laura Arends" userId="a5d2df76-2fee-45b7-9afb-710b519c8538" providerId="ADAL" clId="{56BA031A-90FA-0C46-BF93-45B50CDBBE5E}" dt="2024-07-12T11:41:59.182" v="71" actId="1076"/>
          <ac:picMkLst>
            <pc:docMk/>
            <pc:sldMk cId="1768064683" sldId="288"/>
            <ac:picMk id="10" creationId="{CC75F1A1-7CA3-9B3E-7856-74B94974E4D9}"/>
          </ac:picMkLst>
        </pc:picChg>
      </pc:sldChg>
      <pc:sldChg chg="addSp delSp modSp mod">
        <pc:chgData name="Laura Arends" userId="a5d2df76-2fee-45b7-9afb-710b519c8538" providerId="ADAL" clId="{56BA031A-90FA-0C46-BF93-45B50CDBBE5E}" dt="2024-07-15T06:33:21.798" v="417"/>
        <pc:sldMkLst>
          <pc:docMk/>
          <pc:sldMk cId="1823215360" sldId="289"/>
        </pc:sldMkLst>
        <pc:spChg chg="mod">
          <ac:chgData name="Laura Arends" userId="a5d2df76-2fee-45b7-9afb-710b519c8538" providerId="ADAL" clId="{56BA031A-90FA-0C46-BF93-45B50CDBBE5E}" dt="2024-07-09T11:35:08.012" v="37" actId="2711"/>
          <ac:spMkLst>
            <pc:docMk/>
            <pc:sldMk cId="1823215360" sldId="289"/>
            <ac:spMk id="2" creationId="{E51C3B19-5737-030C-D8B3-77BC87E05F92}"/>
          </ac:spMkLst>
        </pc:spChg>
        <pc:spChg chg="del">
          <ac:chgData name="Laura Arends" userId="a5d2df76-2fee-45b7-9afb-710b519c8538" providerId="ADAL" clId="{56BA031A-90FA-0C46-BF93-45B50CDBBE5E}" dt="2024-07-12T11:39:06.941" v="39" actId="478"/>
          <ac:spMkLst>
            <pc:docMk/>
            <pc:sldMk cId="1823215360" sldId="289"/>
            <ac:spMk id="5" creationId="{3BB76A48-F8FD-AC64-DD89-290B1A38B289}"/>
          </ac:spMkLst>
        </pc:spChg>
        <pc:picChg chg="add mod">
          <ac:chgData name="Laura Arends" userId="a5d2df76-2fee-45b7-9afb-710b519c8538" providerId="ADAL" clId="{56BA031A-90FA-0C46-BF93-45B50CDBBE5E}" dt="2024-07-15T06:33:21.798" v="417"/>
          <ac:picMkLst>
            <pc:docMk/>
            <pc:sldMk cId="1823215360" sldId="289"/>
            <ac:picMk id="3" creationId="{AD24CE4A-D404-45F2-AE70-12EEE1CEE2EB}"/>
          </ac:picMkLst>
        </pc:picChg>
        <pc:picChg chg="add mod">
          <ac:chgData name="Laura Arends" userId="a5d2df76-2fee-45b7-9afb-710b519c8538" providerId="ADAL" clId="{56BA031A-90FA-0C46-BF93-45B50CDBBE5E}" dt="2024-07-15T06:33:21.798" v="417"/>
          <ac:picMkLst>
            <pc:docMk/>
            <pc:sldMk cId="1823215360" sldId="289"/>
            <ac:picMk id="5" creationId="{F391AC4E-9B89-0E46-E83F-DE2BF5A5B04B}"/>
          </ac:picMkLst>
        </pc:picChg>
      </pc:sldChg>
      <pc:sldChg chg="add del">
        <pc:chgData name="Laura Arends" userId="a5d2df76-2fee-45b7-9afb-710b519c8538" providerId="ADAL" clId="{56BA031A-90FA-0C46-BF93-45B50CDBBE5E}" dt="2024-07-09T11:32:50.930" v="31" actId="2696"/>
        <pc:sldMkLst>
          <pc:docMk/>
          <pc:sldMk cId="357104803" sldId="290"/>
        </pc:sldMkLst>
      </pc:sldChg>
      <pc:sldChg chg="del">
        <pc:chgData name="Laura Arends" userId="a5d2df76-2fee-45b7-9afb-710b519c8538" providerId="ADAL" clId="{56BA031A-90FA-0C46-BF93-45B50CDBBE5E}" dt="2024-07-12T12:02:22.505" v="226" actId="2696"/>
        <pc:sldMkLst>
          <pc:docMk/>
          <pc:sldMk cId="1954726480" sldId="290"/>
        </pc:sldMkLst>
      </pc:sldChg>
      <pc:sldChg chg="addSp delSp modSp new mod">
        <pc:chgData name="Laura Arends" userId="a5d2df76-2fee-45b7-9afb-710b519c8538" providerId="ADAL" clId="{56BA031A-90FA-0C46-BF93-45B50CDBBE5E}" dt="2024-07-12T11:44:54.105" v="123" actId="1035"/>
        <pc:sldMkLst>
          <pc:docMk/>
          <pc:sldMk cId="3827274372" sldId="291"/>
        </pc:sldMkLst>
        <pc:spChg chg="mod">
          <ac:chgData name="Laura Arends" userId="a5d2df76-2fee-45b7-9afb-710b519c8538" providerId="ADAL" clId="{56BA031A-90FA-0C46-BF93-45B50CDBBE5E}" dt="2024-07-12T11:43:14.173" v="102" actId="1036"/>
          <ac:spMkLst>
            <pc:docMk/>
            <pc:sldMk cId="3827274372" sldId="291"/>
            <ac:spMk id="2" creationId="{A7C9A426-B599-0EA6-75C5-AC00AE801A90}"/>
          </ac:spMkLst>
        </pc:spChg>
        <pc:spChg chg="mod">
          <ac:chgData name="Laura Arends" userId="a5d2df76-2fee-45b7-9afb-710b519c8538" providerId="ADAL" clId="{56BA031A-90FA-0C46-BF93-45B50CDBBE5E}" dt="2024-07-12T11:43:14.173" v="102" actId="1036"/>
          <ac:spMkLst>
            <pc:docMk/>
            <pc:sldMk cId="3827274372" sldId="291"/>
            <ac:spMk id="3" creationId="{2F232512-9241-FF07-1007-1B4161B8A3FF}"/>
          </ac:spMkLst>
        </pc:spChg>
        <pc:spChg chg="del">
          <ac:chgData name="Laura Arends" userId="a5d2df76-2fee-45b7-9afb-710b519c8538" providerId="ADAL" clId="{56BA031A-90FA-0C46-BF93-45B50CDBBE5E}" dt="2024-07-12T11:44:04.095" v="107" actId="931"/>
          <ac:spMkLst>
            <pc:docMk/>
            <pc:sldMk cId="3827274372" sldId="291"/>
            <ac:spMk id="4" creationId="{74FF5E83-2295-E1FD-F2E2-0A2274562FD8}"/>
          </ac:spMkLst>
        </pc:spChg>
        <pc:picChg chg="add del mod">
          <ac:chgData name="Laura Arends" userId="a5d2df76-2fee-45b7-9afb-710b519c8538" providerId="ADAL" clId="{56BA031A-90FA-0C46-BF93-45B50CDBBE5E}" dt="2024-07-12T11:43:50.755" v="106" actId="478"/>
          <ac:picMkLst>
            <pc:docMk/>
            <pc:sldMk cId="3827274372" sldId="291"/>
            <ac:picMk id="5" creationId="{0FCA7FCF-7D66-2614-BA0A-4E947813D885}"/>
          </ac:picMkLst>
        </pc:picChg>
        <pc:picChg chg="add mod">
          <ac:chgData name="Laura Arends" userId="a5d2df76-2fee-45b7-9afb-710b519c8538" providerId="ADAL" clId="{56BA031A-90FA-0C46-BF93-45B50CDBBE5E}" dt="2024-07-12T11:44:50.313" v="116" actId="1035"/>
          <ac:picMkLst>
            <pc:docMk/>
            <pc:sldMk cId="3827274372" sldId="291"/>
            <ac:picMk id="6" creationId="{FE9B8CF3-579F-7773-65A0-475FBF85C7CC}"/>
          </ac:picMkLst>
        </pc:picChg>
        <pc:picChg chg="add mod">
          <ac:chgData name="Laura Arends" userId="a5d2df76-2fee-45b7-9afb-710b519c8538" providerId="ADAL" clId="{56BA031A-90FA-0C46-BF93-45B50CDBBE5E}" dt="2024-07-12T11:44:54.105" v="123" actId="1035"/>
          <ac:picMkLst>
            <pc:docMk/>
            <pc:sldMk cId="3827274372" sldId="291"/>
            <ac:picMk id="7" creationId="{8B8906F5-A7FE-ED65-BC76-0DD7C59FA8E6}"/>
          </ac:picMkLst>
        </pc:picChg>
        <pc:picChg chg="add mod">
          <ac:chgData name="Laura Arends" userId="a5d2df76-2fee-45b7-9afb-710b519c8538" providerId="ADAL" clId="{56BA031A-90FA-0C46-BF93-45B50CDBBE5E}" dt="2024-07-12T11:44:05.119" v="109" actId="962"/>
          <ac:picMkLst>
            <pc:docMk/>
            <pc:sldMk cId="3827274372" sldId="291"/>
            <ac:picMk id="9" creationId="{51D752BE-F37B-8BA2-939E-EDEDFDA5D4AB}"/>
          </ac:picMkLst>
        </pc:picChg>
      </pc:sldChg>
      <pc:sldChg chg="modSp new mod">
        <pc:chgData name="Laura Arends" userId="a5d2df76-2fee-45b7-9afb-710b519c8538" providerId="ADAL" clId="{56BA031A-90FA-0C46-BF93-45B50CDBBE5E}" dt="2024-07-12T11:46:33.245" v="131" actId="207"/>
        <pc:sldMkLst>
          <pc:docMk/>
          <pc:sldMk cId="3911332951" sldId="292"/>
        </pc:sldMkLst>
        <pc:spChg chg="mod">
          <ac:chgData name="Laura Arends" userId="a5d2df76-2fee-45b7-9afb-710b519c8538" providerId="ADAL" clId="{56BA031A-90FA-0C46-BF93-45B50CDBBE5E}" dt="2024-07-12T11:46:17.149" v="125"/>
          <ac:spMkLst>
            <pc:docMk/>
            <pc:sldMk cId="3911332951" sldId="292"/>
            <ac:spMk id="2" creationId="{0914A393-A43D-DFBC-AC56-60080341E8B2}"/>
          </ac:spMkLst>
        </pc:spChg>
        <pc:spChg chg="mod">
          <ac:chgData name="Laura Arends" userId="a5d2df76-2fee-45b7-9afb-710b519c8538" providerId="ADAL" clId="{56BA031A-90FA-0C46-BF93-45B50CDBBE5E}" dt="2024-07-12T11:46:33.245" v="131" actId="207"/>
          <ac:spMkLst>
            <pc:docMk/>
            <pc:sldMk cId="3911332951" sldId="292"/>
            <ac:spMk id="3" creationId="{EF5BE3B5-BF60-5EC8-DB98-AB4A49EAD2A8}"/>
          </ac:spMkLst>
        </pc:spChg>
      </pc:sldChg>
      <pc:sldChg chg="addSp delSp modSp new mod">
        <pc:chgData name="Laura Arends" userId="a5d2df76-2fee-45b7-9afb-710b519c8538" providerId="ADAL" clId="{56BA031A-90FA-0C46-BF93-45B50CDBBE5E}" dt="2024-07-12T11:55:34.048" v="162" actId="14100"/>
        <pc:sldMkLst>
          <pc:docMk/>
          <pc:sldMk cId="1965428809" sldId="293"/>
        </pc:sldMkLst>
        <pc:spChg chg="mod">
          <ac:chgData name="Laura Arends" userId="a5d2df76-2fee-45b7-9afb-710b519c8538" providerId="ADAL" clId="{56BA031A-90FA-0C46-BF93-45B50CDBBE5E}" dt="2024-07-12T11:52:53.139" v="153" actId="20577"/>
          <ac:spMkLst>
            <pc:docMk/>
            <pc:sldMk cId="1965428809" sldId="293"/>
            <ac:spMk id="2" creationId="{28ECF69B-F042-FA53-7F1F-D5FB8565272A}"/>
          </ac:spMkLst>
        </pc:spChg>
        <pc:spChg chg="mod">
          <ac:chgData name="Laura Arends" userId="a5d2df76-2fee-45b7-9afb-710b519c8538" providerId="ADAL" clId="{56BA031A-90FA-0C46-BF93-45B50CDBBE5E}" dt="2024-07-12T11:53:08.439" v="158" actId="20577"/>
          <ac:spMkLst>
            <pc:docMk/>
            <pc:sldMk cId="1965428809" sldId="293"/>
            <ac:spMk id="3" creationId="{1F3FCD5D-242D-2D8E-E2AC-05C21773B429}"/>
          </ac:spMkLst>
        </pc:spChg>
        <pc:spChg chg="del">
          <ac:chgData name="Laura Arends" userId="a5d2df76-2fee-45b7-9afb-710b519c8538" providerId="ADAL" clId="{56BA031A-90FA-0C46-BF93-45B50CDBBE5E}" dt="2024-07-12T11:55:25.359" v="159" actId="931"/>
          <ac:spMkLst>
            <pc:docMk/>
            <pc:sldMk cId="1965428809" sldId="293"/>
            <ac:spMk id="4" creationId="{45E716ED-FCDD-5E9B-15F4-A85CA32CF50C}"/>
          </ac:spMkLst>
        </pc:spChg>
        <pc:picChg chg="add mod">
          <ac:chgData name="Laura Arends" userId="a5d2df76-2fee-45b7-9afb-710b519c8538" providerId="ADAL" clId="{56BA031A-90FA-0C46-BF93-45B50CDBBE5E}" dt="2024-07-12T11:55:34.048" v="162" actId="14100"/>
          <ac:picMkLst>
            <pc:docMk/>
            <pc:sldMk cId="1965428809" sldId="293"/>
            <ac:picMk id="6" creationId="{936434C6-2560-3816-A9B6-AF73226E0BEF}"/>
          </ac:picMkLst>
        </pc:picChg>
      </pc:sldChg>
      <pc:sldChg chg="addSp delSp modSp new mod">
        <pc:chgData name="Laura Arends" userId="a5d2df76-2fee-45b7-9afb-710b519c8538" providerId="ADAL" clId="{56BA031A-90FA-0C46-BF93-45B50CDBBE5E}" dt="2024-07-12T11:57:54.081" v="198" actId="27636"/>
        <pc:sldMkLst>
          <pc:docMk/>
          <pc:sldMk cId="1150159552" sldId="294"/>
        </pc:sldMkLst>
        <pc:spChg chg="mod">
          <ac:chgData name="Laura Arends" userId="a5d2df76-2fee-45b7-9afb-710b519c8538" providerId="ADAL" clId="{56BA031A-90FA-0C46-BF93-45B50CDBBE5E}" dt="2024-07-12T11:57:34.243" v="175"/>
          <ac:spMkLst>
            <pc:docMk/>
            <pc:sldMk cId="1150159552" sldId="294"/>
            <ac:spMk id="2" creationId="{B0EC647C-B3C9-70A6-EF68-F7DB85CDD7F9}"/>
          </ac:spMkLst>
        </pc:spChg>
        <pc:spChg chg="mod">
          <ac:chgData name="Laura Arends" userId="a5d2df76-2fee-45b7-9afb-710b519c8538" providerId="ADAL" clId="{56BA031A-90FA-0C46-BF93-45B50CDBBE5E}" dt="2024-07-12T11:57:54.081" v="198" actId="27636"/>
          <ac:spMkLst>
            <pc:docMk/>
            <pc:sldMk cId="1150159552" sldId="294"/>
            <ac:spMk id="3" creationId="{9379FFF0-F1C6-455F-93CB-961F20B419F2}"/>
          </ac:spMkLst>
        </pc:spChg>
        <pc:spChg chg="del">
          <ac:chgData name="Laura Arends" userId="a5d2df76-2fee-45b7-9afb-710b519c8538" providerId="ADAL" clId="{56BA031A-90FA-0C46-BF93-45B50CDBBE5E}" dt="2024-07-12T11:57:18.194" v="171" actId="931"/>
          <ac:spMkLst>
            <pc:docMk/>
            <pc:sldMk cId="1150159552" sldId="294"/>
            <ac:spMk id="4" creationId="{A9523235-279A-DFC5-8D14-4AFEE0AEBD5D}"/>
          </ac:spMkLst>
        </pc:spChg>
        <pc:picChg chg="add mod">
          <ac:chgData name="Laura Arends" userId="a5d2df76-2fee-45b7-9afb-710b519c8538" providerId="ADAL" clId="{56BA031A-90FA-0C46-BF93-45B50CDBBE5E}" dt="2024-07-12T11:57:23.859" v="174" actId="1076"/>
          <ac:picMkLst>
            <pc:docMk/>
            <pc:sldMk cId="1150159552" sldId="294"/>
            <ac:picMk id="6" creationId="{5206DB76-4ED6-8EEC-AD5E-47C611E876E3}"/>
          </ac:picMkLst>
        </pc:picChg>
      </pc:sldChg>
      <pc:sldChg chg="addSp delSp modSp new mod">
        <pc:chgData name="Laura Arends" userId="a5d2df76-2fee-45b7-9afb-710b519c8538" providerId="ADAL" clId="{56BA031A-90FA-0C46-BF93-45B50CDBBE5E}" dt="2024-07-12T12:02:14.191" v="225" actId="13926"/>
        <pc:sldMkLst>
          <pc:docMk/>
          <pc:sldMk cId="750586480" sldId="295"/>
        </pc:sldMkLst>
        <pc:spChg chg="mod">
          <ac:chgData name="Laura Arends" userId="a5d2df76-2fee-45b7-9afb-710b519c8538" providerId="ADAL" clId="{56BA031A-90FA-0C46-BF93-45B50CDBBE5E}" dt="2024-07-12T11:59:29.727" v="213" actId="20577"/>
          <ac:spMkLst>
            <pc:docMk/>
            <pc:sldMk cId="750586480" sldId="295"/>
            <ac:spMk id="2" creationId="{E27A1A59-DD05-395C-0B0A-520ED891ED14}"/>
          </ac:spMkLst>
        </pc:spChg>
        <pc:spChg chg="mod">
          <ac:chgData name="Laura Arends" userId="a5d2df76-2fee-45b7-9afb-710b519c8538" providerId="ADAL" clId="{56BA031A-90FA-0C46-BF93-45B50CDBBE5E}" dt="2024-07-12T12:02:14.191" v="225" actId="13926"/>
          <ac:spMkLst>
            <pc:docMk/>
            <pc:sldMk cId="750586480" sldId="295"/>
            <ac:spMk id="3" creationId="{60603146-ADCF-DC27-8375-F1FC06CF01AD}"/>
          </ac:spMkLst>
        </pc:spChg>
        <pc:spChg chg="del">
          <ac:chgData name="Laura Arends" userId="a5d2df76-2fee-45b7-9afb-710b519c8538" providerId="ADAL" clId="{56BA031A-90FA-0C46-BF93-45B50CDBBE5E}" dt="2024-07-12T12:01:50.245" v="220" actId="931"/>
          <ac:spMkLst>
            <pc:docMk/>
            <pc:sldMk cId="750586480" sldId="295"/>
            <ac:spMk id="4" creationId="{1FA72E4D-6FDD-C657-163E-059C890571C4}"/>
          </ac:spMkLst>
        </pc:spChg>
        <pc:picChg chg="add mod">
          <ac:chgData name="Laura Arends" userId="a5d2df76-2fee-45b7-9afb-710b519c8538" providerId="ADAL" clId="{56BA031A-90FA-0C46-BF93-45B50CDBBE5E}" dt="2024-07-12T12:01:51.265" v="222" actId="962"/>
          <ac:picMkLst>
            <pc:docMk/>
            <pc:sldMk cId="750586480" sldId="295"/>
            <ac:picMk id="6" creationId="{FFFD216F-C479-53C3-54C2-4B8711B7F5D9}"/>
          </ac:picMkLst>
        </pc:picChg>
      </pc:sldChg>
      <pc:sldChg chg="addSp delSp modSp new mod">
        <pc:chgData name="Laura Arends" userId="a5d2df76-2fee-45b7-9afb-710b519c8538" providerId="ADAL" clId="{56BA031A-90FA-0C46-BF93-45B50CDBBE5E}" dt="2024-07-15T06:32:32.996" v="398"/>
        <pc:sldMkLst>
          <pc:docMk/>
          <pc:sldMk cId="1328216260" sldId="296"/>
        </pc:sldMkLst>
        <pc:spChg chg="mod">
          <ac:chgData name="Laura Arends" userId="a5d2df76-2fee-45b7-9afb-710b519c8538" providerId="ADAL" clId="{56BA031A-90FA-0C46-BF93-45B50CDBBE5E}" dt="2024-07-12T12:02:38.365" v="228"/>
          <ac:spMkLst>
            <pc:docMk/>
            <pc:sldMk cId="1328216260" sldId="296"/>
            <ac:spMk id="2" creationId="{41E32C87-B863-C8F6-B0F4-34ADB1D9DFAE}"/>
          </ac:spMkLst>
        </pc:spChg>
        <pc:spChg chg="del">
          <ac:chgData name="Laura Arends" userId="a5d2df76-2fee-45b7-9afb-710b519c8538" providerId="ADAL" clId="{56BA031A-90FA-0C46-BF93-45B50CDBBE5E}" dt="2024-07-12T12:02:45.334" v="229"/>
          <ac:spMkLst>
            <pc:docMk/>
            <pc:sldMk cId="1328216260" sldId="296"/>
            <ac:spMk id="3" creationId="{042C8578-7A8A-47D4-75BF-722A5C7D2548}"/>
          </ac:spMkLst>
        </pc:spChg>
        <pc:picChg chg="add mod">
          <ac:chgData name="Laura Arends" userId="a5d2df76-2fee-45b7-9afb-710b519c8538" providerId="ADAL" clId="{56BA031A-90FA-0C46-BF93-45B50CDBBE5E}" dt="2024-07-15T06:32:32.996" v="398"/>
          <ac:picMkLst>
            <pc:docMk/>
            <pc:sldMk cId="1328216260" sldId="296"/>
            <ac:picMk id="3" creationId="{E983CC89-B765-68C3-F3EE-0C62C9BEE07D}"/>
          </ac:picMkLst>
        </pc:picChg>
        <pc:picChg chg="add mod">
          <ac:chgData name="Laura Arends" userId="a5d2df76-2fee-45b7-9afb-710b519c8538" providerId="ADAL" clId="{56BA031A-90FA-0C46-BF93-45B50CDBBE5E}" dt="2024-07-12T12:02:45.334" v="229"/>
          <ac:picMkLst>
            <pc:docMk/>
            <pc:sldMk cId="1328216260" sldId="296"/>
            <ac:picMk id="4" creationId="{35FA9259-7BF9-3020-D08E-F7B90E616F2E}"/>
          </ac:picMkLst>
        </pc:picChg>
        <pc:picChg chg="add mod">
          <ac:chgData name="Laura Arends" userId="a5d2df76-2fee-45b7-9afb-710b519c8538" providerId="ADAL" clId="{56BA031A-90FA-0C46-BF93-45B50CDBBE5E}" dt="2024-07-15T06:32:32.996" v="398"/>
          <ac:picMkLst>
            <pc:docMk/>
            <pc:sldMk cId="1328216260" sldId="296"/>
            <ac:picMk id="5" creationId="{AEC2B723-5FC0-A4EB-6C3C-FD7F556E8EE4}"/>
          </ac:picMkLst>
        </pc:picChg>
      </pc:sldChg>
      <pc:sldChg chg="addSp delSp modSp new mod">
        <pc:chgData name="Laura Arends" userId="a5d2df76-2fee-45b7-9afb-710b519c8538" providerId="ADAL" clId="{56BA031A-90FA-0C46-BF93-45B50CDBBE5E}" dt="2024-07-15T06:32:35.790" v="399"/>
        <pc:sldMkLst>
          <pc:docMk/>
          <pc:sldMk cId="1810896943" sldId="297"/>
        </pc:sldMkLst>
        <pc:spChg chg="mod">
          <ac:chgData name="Laura Arends" userId="a5d2df76-2fee-45b7-9afb-710b519c8538" providerId="ADAL" clId="{56BA031A-90FA-0C46-BF93-45B50CDBBE5E}" dt="2024-07-12T12:03:14.195" v="232"/>
          <ac:spMkLst>
            <pc:docMk/>
            <pc:sldMk cId="1810896943" sldId="297"/>
            <ac:spMk id="2" creationId="{724A43A6-2FEE-3A02-3AEA-5606DFC8F7D7}"/>
          </ac:spMkLst>
        </pc:spChg>
        <pc:spChg chg="del">
          <ac:chgData name="Laura Arends" userId="a5d2df76-2fee-45b7-9afb-710b519c8538" providerId="ADAL" clId="{56BA031A-90FA-0C46-BF93-45B50CDBBE5E}" dt="2024-07-12T12:03:23.806" v="234" actId="478"/>
          <ac:spMkLst>
            <pc:docMk/>
            <pc:sldMk cId="1810896943" sldId="297"/>
            <ac:spMk id="3" creationId="{1323508D-3F01-DB7F-F43C-2D81B47002F3}"/>
          </ac:spMkLst>
        </pc:spChg>
        <pc:picChg chg="add mod">
          <ac:chgData name="Laura Arends" userId="a5d2df76-2fee-45b7-9afb-710b519c8538" providerId="ADAL" clId="{56BA031A-90FA-0C46-BF93-45B50CDBBE5E}" dt="2024-07-15T06:32:35.790" v="399"/>
          <ac:picMkLst>
            <pc:docMk/>
            <pc:sldMk cId="1810896943" sldId="297"/>
            <ac:picMk id="3" creationId="{BB17D862-0FF1-AA01-76F9-3B20AF1A349D}"/>
          </ac:picMkLst>
        </pc:picChg>
        <pc:picChg chg="add mod">
          <ac:chgData name="Laura Arends" userId="a5d2df76-2fee-45b7-9afb-710b519c8538" providerId="ADAL" clId="{56BA031A-90FA-0C46-BF93-45B50CDBBE5E}" dt="2024-07-12T12:03:19.414" v="233"/>
          <ac:picMkLst>
            <pc:docMk/>
            <pc:sldMk cId="1810896943" sldId="297"/>
            <ac:picMk id="4" creationId="{6CAD4EED-236D-9033-7D00-98A76EDA9225}"/>
          </ac:picMkLst>
        </pc:picChg>
        <pc:picChg chg="add mod">
          <ac:chgData name="Laura Arends" userId="a5d2df76-2fee-45b7-9afb-710b519c8538" providerId="ADAL" clId="{56BA031A-90FA-0C46-BF93-45B50CDBBE5E}" dt="2024-07-15T06:32:35.790" v="399"/>
          <ac:picMkLst>
            <pc:docMk/>
            <pc:sldMk cId="1810896943" sldId="297"/>
            <ac:picMk id="5" creationId="{5FE26613-A4A5-DC71-BF80-2895ACB6AB23}"/>
          </ac:picMkLst>
        </pc:picChg>
      </pc:sldChg>
      <pc:sldChg chg="addSp delSp modSp new mod">
        <pc:chgData name="Laura Arends" userId="a5d2df76-2fee-45b7-9afb-710b519c8538" providerId="ADAL" clId="{56BA031A-90FA-0C46-BF93-45B50CDBBE5E}" dt="2024-07-12T12:07:47.794" v="270" actId="1076"/>
        <pc:sldMkLst>
          <pc:docMk/>
          <pc:sldMk cId="2709333906" sldId="298"/>
        </pc:sldMkLst>
        <pc:spChg chg="mod">
          <ac:chgData name="Laura Arends" userId="a5d2df76-2fee-45b7-9afb-710b519c8538" providerId="ADAL" clId="{56BA031A-90FA-0C46-BF93-45B50CDBBE5E}" dt="2024-07-12T12:07:47.794" v="270" actId="1076"/>
          <ac:spMkLst>
            <pc:docMk/>
            <pc:sldMk cId="2709333906" sldId="298"/>
            <ac:spMk id="2" creationId="{9FE1AC0B-4876-3E25-B21F-6FF0E0D1F5E1}"/>
          </ac:spMkLst>
        </pc:spChg>
        <pc:spChg chg="mod">
          <ac:chgData name="Laura Arends" userId="a5d2df76-2fee-45b7-9afb-710b519c8538" providerId="ADAL" clId="{56BA031A-90FA-0C46-BF93-45B50CDBBE5E}" dt="2024-07-12T12:07:41.579" v="269" actId="1076"/>
          <ac:spMkLst>
            <pc:docMk/>
            <pc:sldMk cId="2709333906" sldId="298"/>
            <ac:spMk id="3" creationId="{39814F55-885D-052C-AD5B-128E58B43C8B}"/>
          </ac:spMkLst>
        </pc:spChg>
        <pc:spChg chg="add del">
          <ac:chgData name="Laura Arends" userId="a5d2df76-2fee-45b7-9afb-710b519c8538" providerId="ADAL" clId="{56BA031A-90FA-0C46-BF93-45B50CDBBE5E}" dt="2024-07-12T12:06:44.283" v="242" actId="931"/>
          <ac:spMkLst>
            <pc:docMk/>
            <pc:sldMk cId="2709333906" sldId="298"/>
            <ac:spMk id="4" creationId="{8F243DC6-80C1-1290-E51B-0B3744635A70}"/>
          </ac:spMkLst>
        </pc:spChg>
        <pc:picChg chg="add mod">
          <ac:chgData name="Laura Arends" userId="a5d2df76-2fee-45b7-9afb-710b519c8538" providerId="ADAL" clId="{56BA031A-90FA-0C46-BF93-45B50CDBBE5E}" dt="2024-07-12T12:06:37.560" v="241" actId="931"/>
          <ac:picMkLst>
            <pc:docMk/>
            <pc:sldMk cId="2709333906" sldId="298"/>
            <ac:picMk id="6" creationId="{DBD8DB56-0303-D084-F26B-A78FD2FA36B4}"/>
          </ac:picMkLst>
        </pc:picChg>
        <pc:picChg chg="add mod">
          <ac:chgData name="Laura Arends" userId="a5d2df76-2fee-45b7-9afb-710b519c8538" providerId="ADAL" clId="{56BA031A-90FA-0C46-BF93-45B50CDBBE5E}" dt="2024-07-12T12:06:45.291" v="244" actId="962"/>
          <ac:picMkLst>
            <pc:docMk/>
            <pc:sldMk cId="2709333906" sldId="298"/>
            <ac:picMk id="8" creationId="{6621EE25-C5E8-F195-8104-74D929861B49}"/>
          </ac:picMkLst>
        </pc:picChg>
      </pc:sldChg>
      <pc:sldChg chg="addSp delSp modSp new mod">
        <pc:chgData name="Laura Arends" userId="a5d2df76-2fee-45b7-9afb-710b519c8538" providerId="ADAL" clId="{56BA031A-90FA-0C46-BF93-45B50CDBBE5E}" dt="2024-07-12T12:21:20.606" v="300" actId="962"/>
        <pc:sldMkLst>
          <pc:docMk/>
          <pc:sldMk cId="2628680888" sldId="299"/>
        </pc:sldMkLst>
        <pc:spChg chg="mod">
          <ac:chgData name="Laura Arends" userId="a5d2df76-2fee-45b7-9afb-710b519c8538" providerId="ADAL" clId="{56BA031A-90FA-0C46-BF93-45B50CDBBE5E}" dt="2024-07-12T12:18:53.617" v="281" actId="27636"/>
          <ac:spMkLst>
            <pc:docMk/>
            <pc:sldMk cId="2628680888" sldId="299"/>
            <ac:spMk id="2" creationId="{C35E2411-633F-AABB-FE63-DC5A0FB68227}"/>
          </ac:spMkLst>
        </pc:spChg>
        <pc:spChg chg="mod">
          <ac:chgData name="Laura Arends" userId="a5d2df76-2fee-45b7-9afb-710b519c8538" providerId="ADAL" clId="{56BA031A-90FA-0C46-BF93-45B50CDBBE5E}" dt="2024-07-12T12:19:29.376" v="297" actId="1076"/>
          <ac:spMkLst>
            <pc:docMk/>
            <pc:sldMk cId="2628680888" sldId="299"/>
            <ac:spMk id="3" creationId="{6BFB838C-6333-8B5E-A532-519895E32D5D}"/>
          </ac:spMkLst>
        </pc:spChg>
        <pc:spChg chg="del">
          <ac:chgData name="Laura Arends" userId="a5d2df76-2fee-45b7-9afb-710b519c8538" providerId="ADAL" clId="{56BA031A-90FA-0C46-BF93-45B50CDBBE5E}" dt="2024-07-12T12:21:19.166" v="298" actId="931"/>
          <ac:spMkLst>
            <pc:docMk/>
            <pc:sldMk cId="2628680888" sldId="299"/>
            <ac:spMk id="4" creationId="{E8A4B457-663B-D4FD-6A6C-D228E4EB689B}"/>
          </ac:spMkLst>
        </pc:spChg>
        <pc:picChg chg="add mod">
          <ac:chgData name="Laura Arends" userId="a5d2df76-2fee-45b7-9afb-710b519c8538" providerId="ADAL" clId="{56BA031A-90FA-0C46-BF93-45B50CDBBE5E}" dt="2024-07-12T12:21:20.606" v="300" actId="962"/>
          <ac:picMkLst>
            <pc:docMk/>
            <pc:sldMk cId="2628680888" sldId="299"/>
            <ac:picMk id="6" creationId="{1002D4E8-66A1-DB59-AE99-24DE4D41E02F}"/>
          </ac:picMkLst>
        </pc:picChg>
      </pc:sldChg>
      <pc:sldChg chg="addSp delSp modSp new mod">
        <pc:chgData name="Laura Arends" userId="a5d2df76-2fee-45b7-9afb-710b519c8538" providerId="ADAL" clId="{56BA031A-90FA-0C46-BF93-45B50CDBBE5E}" dt="2024-07-15T07:07:27.533" v="431" actId="12"/>
        <pc:sldMkLst>
          <pc:docMk/>
          <pc:sldMk cId="2597553238" sldId="300"/>
        </pc:sldMkLst>
        <pc:spChg chg="mod">
          <ac:chgData name="Laura Arends" userId="a5d2df76-2fee-45b7-9afb-710b519c8538" providerId="ADAL" clId="{56BA031A-90FA-0C46-BF93-45B50CDBBE5E}" dt="2024-07-12T12:22:19.977" v="305" actId="20577"/>
          <ac:spMkLst>
            <pc:docMk/>
            <pc:sldMk cId="2597553238" sldId="300"/>
            <ac:spMk id="2" creationId="{CA6D706B-F6FC-339A-56B3-F711B35F0341}"/>
          </ac:spMkLst>
        </pc:spChg>
        <pc:spChg chg="mod">
          <ac:chgData name="Laura Arends" userId="a5d2df76-2fee-45b7-9afb-710b519c8538" providerId="ADAL" clId="{56BA031A-90FA-0C46-BF93-45B50CDBBE5E}" dt="2024-07-15T07:07:27.533" v="431" actId="12"/>
          <ac:spMkLst>
            <pc:docMk/>
            <pc:sldMk cId="2597553238" sldId="300"/>
            <ac:spMk id="3" creationId="{EF270141-E366-091F-CBD8-2BFDA3F9A442}"/>
          </ac:spMkLst>
        </pc:spChg>
        <pc:spChg chg="del">
          <ac:chgData name="Laura Arends" userId="a5d2df76-2fee-45b7-9afb-710b519c8538" providerId="ADAL" clId="{56BA031A-90FA-0C46-BF93-45B50CDBBE5E}" dt="2024-07-12T12:23:48.144" v="323" actId="931"/>
          <ac:spMkLst>
            <pc:docMk/>
            <pc:sldMk cId="2597553238" sldId="300"/>
            <ac:spMk id="4" creationId="{94AD9613-54DD-1B5F-65E2-4910BB0B5B4B}"/>
          </ac:spMkLst>
        </pc:spChg>
        <pc:picChg chg="add mod">
          <ac:chgData name="Laura Arends" userId="a5d2df76-2fee-45b7-9afb-710b519c8538" providerId="ADAL" clId="{56BA031A-90FA-0C46-BF93-45B50CDBBE5E}" dt="2024-07-12T12:23:48.884" v="325" actId="962"/>
          <ac:picMkLst>
            <pc:docMk/>
            <pc:sldMk cId="2597553238" sldId="300"/>
            <ac:picMk id="6" creationId="{FE73D1BE-9854-A4E5-B2EB-FDC538CE5A98}"/>
          </ac:picMkLst>
        </pc:picChg>
      </pc:sldChg>
      <pc:sldChg chg="addSp delSp modSp new mod">
        <pc:chgData name="Laura Arends" userId="a5d2df76-2fee-45b7-9afb-710b519c8538" providerId="ADAL" clId="{56BA031A-90FA-0C46-BF93-45B50CDBBE5E}" dt="2024-07-15T07:26:48.381" v="464" actId="1038"/>
        <pc:sldMkLst>
          <pc:docMk/>
          <pc:sldMk cId="189949222" sldId="301"/>
        </pc:sldMkLst>
        <pc:spChg chg="mod">
          <ac:chgData name="Laura Arends" userId="a5d2df76-2fee-45b7-9afb-710b519c8538" providerId="ADAL" clId="{56BA031A-90FA-0C46-BF93-45B50CDBBE5E}" dt="2024-07-15T07:26:48.381" v="464" actId="1038"/>
          <ac:spMkLst>
            <pc:docMk/>
            <pc:sldMk cId="189949222" sldId="301"/>
            <ac:spMk id="2" creationId="{9ED279EB-BB66-E415-3CA0-08AA34B8AA7D}"/>
          </ac:spMkLst>
        </pc:spChg>
        <pc:spChg chg="del">
          <ac:chgData name="Laura Arends" userId="a5d2df76-2fee-45b7-9afb-710b519c8538" providerId="ADAL" clId="{56BA031A-90FA-0C46-BF93-45B50CDBBE5E}" dt="2024-07-12T12:24:49.478" v="333" actId="478"/>
          <ac:spMkLst>
            <pc:docMk/>
            <pc:sldMk cId="189949222" sldId="301"/>
            <ac:spMk id="3" creationId="{1C293563-FDE5-4C4C-F102-E459E367B4EF}"/>
          </ac:spMkLst>
        </pc:spChg>
        <pc:picChg chg="add mod">
          <ac:chgData name="Laura Arends" userId="a5d2df76-2fee-45b7-9afb-710b519c8538" providerId="ADAL" clId="{56BA031A-90FA-0C46-BF93-45B50CDBBE5E}" dt="2024-07-15T06:32:11.365" v="376" actId="1038"/>
          <ac:picMkLst>
            <pc:docMk/>
            <pc:sldMk cId="189949222" sldId="301"/>
            <ac:picMk id="3" creationId="{2CFECB70-EA0A-6DE4-13EC-BF7E3B907F0E}"/>
          </ac:picMkLst>
        </pc:picChg>
        <pc:picChg chg="add del mod">
          <ac:chgData name="Laura Arends" userId="a5d2df76-2fee-45b7-9afb-710b519c8538" providerId="ADAL" clId="{56BA031A-90FA-0C46-BF93-45B50CDBBE5E}" dt="2024-07-15T07:20:22.752" v="435" actId="478"/>
          <ac:picMkLst>
            <pc:docMk/>
            <pc:sldMk cId="189949222" sldId="301"/>
            <ac:picMk id="4" creationId="{38DC68FE-2530-433E-7F1D-4B5D28532E79}"/>
          </ac:picMkLst>
        </pc:picChg>
        <pc:picChg chg="add mod">
          <ac:chgData name="Laura Arends" userId="a5d2df76-2fee-45b7-9afb-710b519c8538" providerId="ADAL" clId="{56BA031A-90FA-0C46-BF93-45B50CDBBE5E}" dt="2024-07-15T06:32:21.586" v="397" actId="1035"/>
          <ac:picMkLst>
            <pc:docMk/>
            <pc:sldMk cId="189949222" sldId="301"/>
            <ac:picMk id="5" creationId="{0E7195F7-5A01-503A-88B8-149AD989FC87}"/>
          </ac:picMkLst>
        </pc:picChg>
        <pc:picChg chg="add mod modCrop">
          <ac:chgData name="Laura Arends" userId="a5d2df76-2fee-45b7-9afb-710b519c8538" providerId="ADAL" clId="{56BA031A-90FA-0C46-BF93-45B50CDBBE5E}" dt="2024-07-15T07:26:42.580" v="459" actId="14100"/>
          <ac:picMkLst>
            <pc:docMk/>
            <pc:sldMk cId="189949222" sldId="301"/>
            <ac:picMk id="6" creationId="{0AC9EA87-C5F0-C2CF-D6E1-110895498362}"/>
          </ac:picMkLst>
        </pc:picChg>
        <pc:picChg chg="add del mod modCrop">
          <ac:chgData name="Laura Arends" userId="a5d2df76-2fee-45b7-9afb-710b519c8538" providerId="ADAL" clId="{56BA031A-90FA-0C46-BF93-45B50CDBBE5E}" dt="2024-07-15T07:26:13.717" v="452" actId="478"/>
          <ac:picMkLst>
            <pc:docMk/>
            <pc:sldMk cId="189949222" sldId="301"/>
            <ac:picMk id="7" creationId="{B95F54A1-51C1-7852-5307-DC83DA45FB02}"/>
          </ac:picMkLst>
        </pc:picChg>
      </pc:sldChg>
      <pc:sldChg chg="modSp new mod">
        <pc:chgData name="Laura Arends" userId="a5d2df76-2fee-45b7-9afb-710b519c8538" providerId="ADAL" clId="{56BA031A-90FA-0C46-BF93-45B50CDBBE5E}" dt="2024-07-15T06:30:56.616" v="370" actId="15"/>
        <pc:sldMkLst>
          <pc:docMk/>
          <pc:sldMk cId="450441782" sldId="302"/>
        </pc:sldMkLst>
        <pc:spChg chg="mod">
          <ac:chgData name="Laura Arends" userId="a5d2df76-2fee-45b7-9afb-710b519c8538" providerId="ADAL" clId="{56BA031A-90FA-0C46-BF93-45B50CDBBE5E}" dt="2024-07-15T06:30:24.831" v="339"/>
          <ac:spMkLst>
            <pc:docMk/>
            <pc:sldMk cId="450441782" sldId="302"/>
            <ac:spMk id="2" creationId="{E9EA15A3-41FB-F57F-46E9-C0828EC1E179}"/>
          </ac:spMkLst>
        </pc:spChg>
        <pc:spChg chg="mod">
          <ac:chgData name="Laura Arends" userId="a5d2df76-2fee-45b7-9afb-710b519c8538" providerId="ADAL" clId="{56BA031A-90FA-0C46-BF93-45B50CDBBE5E}" dt="2024-07-15T06:30:56.616" v="370" actId="15"/>
          <ac:spMkLst>
            <pc:docMk/>
            <pc:sldMk cId="450441782" sldId="302"/>
            <ac:spMk id="3" creationId="{17868647-E2B5-E8B9-9FC1-77FA8E25A5E9}"/>
          </ac:spMkLst>
        </pc:spChg>
      </pc:sldChg>
    </pc:docChg>
  </pc:docChgLst>
  <pc:docChgLst>
    <pc:chgData name="Tirza Volk" userId="S::t.volk@huisartseneemland.nl::13ba4728-f923-435f-b247-43392033e2c3" providerId="AD" clId="Web-{A5016191-FD1C-ABB4-BEF8-8CE72BD9D4CA}"/>
    <pc:docChg chg="addSld modSld">
      <pc:chgData name="Tirza Volk" userId="S::t.volk@huisartseneemland.nl::13ba4728-f923-435f-b247-43392033e2c3" providerId="AD" clId="Web-{A5016191-FD1C-ABB4-BEF8-8CE72BD9D4CA}" dt="2024-08-29T09:52:58.973" v="363" actId="20577"/>
      <pc:docMkLst>
        <pc:docMk/>
      </pc:docMkLst>
      <pc:sldChg chg="modSp">
        <pc:chgData name="Tirza Volk" userId="S::t.volk@huisartseneemland.nl::13ba4728-f923-435f-b247-43392033e2c3" providerId="AD" clId="Web-{A5016191-FD1C-ABB4-BEF8-8CE72BD9D4CA}" dt="2024-08-29T09:51:02.204" v="341" actId="20577"/>
        <pc:sldMkLst>
          <pc:docMk/>
          <pc:sldMk cId="3267803907" sldId="287"/>
        </pc:sldMkLst>
        <pc:spChg chg="mod">
          <ac:chgData name="Tirza Volk" userId="S::t.volk@huisartseneemland.nl::13ba4728-f923-435f-b247-43392033e2c3" providerId="AD" clId="Web-{A5016191-FD1C-ABB4-BEF8-8CE72BD9D4CA}" dt="2024-08-29T09:51:02.204" v="341" actId="20577"/>
          <ac:spMkLst>
            <pc:docMk/>
            <pc:sldMk cId="3267803907" sldId="287"/>
            <ac:spMk id="2" creationId="{68F8DDF6-E662-E27B-3565-41F9749637A9}"/>
          </ac:spMkLst>
        </pc:spChg>
      </pc:sldChg>
      <pc:sldChg chg="modSp">
        <pc:chgData name="Tirza Volk" userId="S::t.volk@huisartseneemland.nl::13ba4728-f923-435f-b247-43392033e2c3" providerId="AD" clId="Web-{A5016191-FD1C-ABB4-BEF8-8CE72BD9D4CA}" dt="2024-08-29T09:52:58.973" v="363" actId="20577"/>
        <pc:sldMkLst>
          <pc:docMk/>
          <pc:sldMk cId="450441782" sldId="302"/>
        </pc:sldMkLst>
        <pc:spChg chg="mod">
          <ac:chgData name="Tirza Volk" userId="S::t.volk@huisartseneemland.nl::13ba4728-f923-435f-b247-43392033e2c3" providerId="AD" clId="Web-{A5016191-FD1C-ABB4-BEF8-8CE72BD9D4CA}" dt="2024-08-29T09:52:58.973" v="363" actId="20577"/>
          <ac:spMkLst>
            <pc:docMk/>
            <pc:sldMk cId="450441782" sldId="302"/>
            <ac:spMk id="3" creationId="{17868647-E2B5-E8B9-9FC1-77FA8E25A5E9}"/>
          </ac:spMkLst>
        </pc:spChg>
      </pc:sldChg>
      <pc:sldChg chg="addSp delSp modSp new mod modClrScheme chgLayout">
        <pc:chgData name="Tirza Volk" userId="S::t.volk@huisartseneemland.nl::13ba4728-f923-435f-b247-43392033e2c3" providerId="AD" clId="Web-{A5016191-FD1C-ABB4-BEF8-8CE72BD9D4CA}" dt="2024-08-29T09:21:50.076" v="98"/>
        <pc:sldMkLst>
          <pc:docMk/>
          <pc:sldMk cId="369270597" sldId="305"/>
        </pc:sldMkLst>
        <pc:spChg chg="mod ord">
          <ac:chgData name="Tirza Volk" userId="S::t.volk@huisartseneemland.nl::13ba4728-f923-435f-b247-43392033e2c3" providerId="AD" clId="Web-{A5016191-FD1C-ABB4-BEF8-8CE72BD9D4CA}" dt="2024-08-29T09:21:50.076" v="98"/>
          <ac:spMkLst>
            <pc:docMk/>
            <pc:sldMk cId="369270597" sldId="305"/>
            <ac:spMk id="2" creationId="{B2851D0E-6C69-992A-6F78-A2FE06A7B888}"/>
          </ac:spMkLst>
        </pc:spChg>
        <pc:spChg chg="del mod ord">
          <ac:chgData name="Tirza Volk" userId="S::t.volk@huisartseneemland.nl::13ba4728-f923-435f-b247-43392033e2c3" providerId="AD" clId="Web-{A5016191-FD1C-ABB4-BEF8-8CE72BD9D4CA}" dt="2024-08-29T09:21:16.622" v="95"/>
          <ac:spMkLst>
            <pc:docMk/>
            <pc:sldMk cId="369270597" sldId="305"/>
            <ac:spMk id="3" creationId="{A7654828-DB74-40C8-00F9-F55204E23929}"/>
          </ac:spMkLst>
        </pc:spChg>
        <pc:spChg chg="add del mod">
          <ac:chgData name="Tirza Volk" userId="S::t.volk@huisartseneemland.nl::13ba4728-f923-435f-b247-43392033e2c3" providerId="AD" clId="Web-{A5016191-FD1C-ABB4-BEF8-8CE72BD9D4CA}" dt="2024-08-29T09:21:50.076" v="97"/>
          <ac:spMkLst>
            <pc:docMk/>
            <pc:sldMk cId="369270597" sldId="305"/>
            <ac:spMk id="9" creationId="{99B22137-85FA-F536-C0F2-B9739C81CAE3}"/>
          </ac:spMkLst>
        </pc:spChg>
        <pc:spChg chg="add del mod">
          <ac:chgData name="Tirza Volk" userId="S::t.volk@huisartseneemland.nl::13ba4728-f923-435f-b247-43392033e2c3" providerId="AD" clId="Web-{A5016191-FD1C-ABB4-BEF8-8CE72BD9D4CA}" dt="2024-08-29T09:21:50.076" v="97"/>
          <ac:spMkLst>
            <pc:docMk/>
            <pc:sldMk cId="369270597" sldId="305"/>
            <ac:spMk id="11" creationId="{00CC551F-B9C6-B9D9-AD6A-ED2BE4C1D941}"/>
          </ac:spMkLst>
        </pc:spChg>
        <pc:spChg chg="add del mod">
          <ac:chgData name="Tirza Volk" userId="S::t.volk@huisartseneemland.nl::13ba4728-f923-435f-b247-43392033e2c3" providerId="AD" clId="Web-{A5016191-FD1C-ABB4-BEF8-8CE72BD9D4CA}" dt="2024-08-29T09:21:50.076" v="97"/>
          <ac:spMkLst>
            <pc:docMk/>
            <pc:sldMk cId="369270597" sldId="305"/>
            <ac:spMk id="13" creationId="{FDF37427-D9F2-E61D-DE55-CEBBA85081FC}"/>
          </ac:spMkLst>
        </pc:spChg>
        <pc:picChg chg="add mod ord">
          <ac:chgData name="Tirza Volk" userId="S::t.volk@huisartseneemland.nl::13ba4728-f923-435f-b247-43392033e2c3" providerId="AD" clId="Web-{A5016191-FD1C-ABB4-BEF8-8CE72BD9D4CA}" dt="2024-08-29T09:21:50.076" v="98"/>
          <ac:picMkLst>
            <pc:docMk/>
            <pc:sldMk cId="369270597" sldId="305"/>
            <ac:picMk id="4" creationId="{B445C383-5D16-9E7A-70A3-A8ABCC8CCE9C}"/>
          </ac:picMkLst>
        </pc:picChg>
      </pc:sldChg>
      <pc:sldChg chg="modSp new mod modClrScheme chgLayout">
        <pc:chgData name="Tirza Volk" userId="S::t.volk@huisartseneemland.nl::13ba4728-f923-435f-b247-43392033e2c3" providerId="AD" clId="Web-{A5016191-FD1C-ABB4-BEF8-8CE72BD9D4CA}" dt="2024-08-29T09:17:29.116" v="82" actId="20577"/>
        <pc:sldMkLst>
          <pc:docMk/>
          <pc:sldMk cId="159823903" sldId="306"/>
        </pc:sldMkLst>
        <pc:spChg chg="mod ord">
          <ac:chgData name="Tirza Volk" userId="S::t.volk@huisartseneemland.nl::13ba4728-f923-435f-b247-43392033e2c3" providerId="AD" clId="Web-{A5016191-FD1C-ABB4-BEF8-8CE72BD9D4CA}" dt="2024-08-29T09:16:50.083" v="76" actId="20577"/>
          <ac:spMkLst>
            <pc:docMk/>
            <pc:sldMk cId="159823903" sldId="306"/>
            <ac:spMk id="2" creationId="{99E2BB8A-3D79-4533-87BD-33D242ADE82D}"/>
          </ac:spMkLst>
        </pc:spChg>
        <pc:spChg chg="mod ord">
          <ac:chgData name="Tirza Volk" userId="S::t.volk@huisartseneemland.nl::13ba4728-f923-435f-b247-43392033e2c3" providerId="AD" clId="Web-{A5016191-FD1C-ABB4-BEF8-8CE72BD9D4CA}" dt="2024-08-29T09:17:29.116" v="82" actId="20577"/>
          <ac:spMkLst>
            <pc:docMk/>
            <pc:sldMk cId="159823903" sldId="306"/>
            <ac:spMk id="3" creationId="{5F73BD03-6471-1119-0D33-0EDFF1CE150E}"/>
          </ac:spMkLst>
        </pc:spChg>
      </pc:sldChg>
      <pc:sldChg chg="delSp modSp new mod modClrScheme chgLayout">
        <pc:chgData name="Tirza Volk" userId="S::t.volk@huisartseneemland.nl::13ba4728-f923-435f-b247-43392033e2c3" providerId="AD" clId="Web-{A5016191-FD1C-ABB4-BEF8-8CE72BD9D4CA}" dt="2024-08-29T09:40:33.140" v="296" actId="20577"/>
        <pc:sldMkLst>
          <pc:docMk/>
          <pc:sldMk cId="3627370087" sldId="307"/>
        </pc:sldMkLst>
        <pc:spChg chg="mod ord">
          <ac:chgData name="Tirza Volk" userId="S::t.volk@huisartseneemland.nl::13ba4728-f923-435f-b247-43392033e2c3" providerId="AD" clId="Web-{A5016191-FD1C-ABB4-BEF8-8CE72BD9D4CA}" dt="2024-08-29T09:37:17.712" v="210" actId="20577"/>
          <ac:spMkLst>
            <pc:docMk/>
            <pc:sldMk cId="3627370087" sldId="307"/>
            <ac:spMk id="2" creationId="{3E7E6936-7944-53BD-43C4-5A958E8A2B9A}"/>
          </ac:spMkLst>
        </pc:spChg>
        <pc:spChg chg="mod ord">
          <ac:chgData name="Tirza Volk" userId="S::t.volk@huisartseneemland.nl::13ba4728-f923-435f-b247-43392033e2c3" providerId="AD" clId="Web-{A5016191-FD1C-ABB4-BEF8-8CE72BD9D4CA}" dt="2024-08-29T09:40:33.140" v="296" actId="20577"/>
          <ac:spMkLst>
            <pc:docMk/>
            <pc:sldMk cId="3627370087" sldId="307"/>
            <ac:spMk id="3" creationId="{8113ED63-28AB-25C2-26F1-023FA2AF9AFB}"/>
          </ac:spMkLst>
        </pc:spChg>
        <pc:spChg chg="del">
          <ac:chgData name="Tirza Volk" userId="S::t.volk@huisartseneemland.nl::13ba4728-f923-435f-b247-43392033e2c3" providerId="AD" clId="Web-{A5016191-FD1C-ABB4-BEF8-8CE72BD9D4CA}" dt="2024-08-29T09:22:23.671" v="100"/>
          <ac:spMkLst>
            <pc:docMk/>
            <pc:sldMk cId="3627370087" sldId="307"/>
            <ac:spMk id="4" creationId="{3218CDF9-5A31-9847-507D-27123D0A1BEB}"/>
          </ac:spMkLst>
        </pc:spChg>
      </pc:sldChg>
    </pc:docChg>
  </pc:docChgLst>
  <pc:docChgLst>
    <pc:chgData name="Marianne van Genugten" userId="S::m.vangenugten_apotheekschuilenburg.nl#ext#@portalhuisartseneemland.onmicrosoft.com::7baedf57-2464-48a4-954c-a01144c8c56c" providerId="AD" clId="Web-{DC2C5F0E-1FB4-A710-D410-702B012F6500}"/>
    <pc:docChg chg="modSld">
      <pc:chgData name="Marianne van Genugten" userId="S::m.vangenugten_apotheekschuilenburg.nl#ext#@portalhuisartseneemland.onmicrosoft.com::7baedf57-2464-48a4-954c-a01144c8c56c" providerId="AD" clId="Web-{DC2C5F0E-1FB4-A710-D410-702B012F6500}" dt="2024-07-08T13:26:45.928" v="1" actId="20577"/>
      <pc:docMkLst>
        <pc:docMk/>
      </pc:docMkLst>
      <pc:sldChg chg="modSp">
        <pc:chgData name="Marianne van Genugten" userId="S::m.vangenugten_apotheekschuilenburg.nl#ext#@portalhuisartseneemland.onmicrosoft.com::7baedf57-2464-48a4-954c-a01144c8c56c" providerId="AD" clId="Web-{DC2C5F0E-1FB4-A710-D410-702B012F6500}" dt="2024-07-08T13:26:45.928" v="1" actId="20577"/>
        <pc:sldMkLst>
          <pc:docMk/>
          <pc:sldMk cId="1466862071" sldId="267"/>
        </pc:sldMkLst>
        <pc:spChg chg="mod">
          <ac:chgData name="Marianne van Genugten" userId="S::m.vangenugten_apotheekschuilenburg.nl#ext#@portalhuisartseneemland.onmicrosoft.com::7baedf57-2464-48a4-954c-a01144c8c56c" providerId="AD" clId="Web-{DC2C5F0E-1FB4-A710-D410-702B012F6500}" dt="2024-07-08T13:26:45.928" v="1" actId="20577"/>
          <ac:spMkLst>
            <pc:docMk/>
            <pc:sldMk cId="1466862071" sldId="267"/>
            <ac:spMk id="2" creationId="{9C33EA54-B171-5213-43D6-92012A211AE9}"/>
          </ac:spMkLst>
        </pc:spChg>
      </pc:sldChg>
    </pc:docChg>
  </pc:docChgLst>
  <pc:docChgLst>
    <pc:chgData name="Marianne van Genugten" userId="S::m.vangenugten_apotheekschuilenburg.nl#ext#@portalhuisartseneemland.onmicrosoft.com::7baedf57-2464-48a4-954c-a01144c8c56c" providerId="AD" clId="Web-{CE64BD90-CBDC-1EC0-9151-74D81A5023B2}"/>
    <pc:docChg chg="modSld">
      <pc:chgData name="Marianne van Genugten" userId="S::m.vangenugten_apotheekschuilenburg.nl#ext#@portalhuisartseneemland.onmicrosoft.com::7baedf57-2464-48a4-954c-a01144c8c56c" providerId="AD" clId="Web-{CE64BD90-CBDC-1EC0-9151-74D81A5023B2}" dt="2024-09-09T09:12:17.219" v="2" actId="20577"/>
      <pc:docMkLst>
        <pc:docMk/>
      </pc:docMkLst>
      <pc:sldChg chg="modSp">
        <pc:chgData name="Marianne van Genugten" userId="S::m.vangenugten_apotheekschuilenburg.nl#ext#@portalhuisartseneemland.onmicrosoft.com::7baedf57-2464-48a4-954c-a01144c8c56c" providerId="AD" clId="Web-{CE64BD90-CBDC-1EC0-9151-74D81A5023B2}" dt="2024-09-09T09:12:17.219" v="2" actId="20577"/>
        <pc:sldMkLst>
          <pc:docMk/>
          <pc:sldMk cId="959061798" sldId="308"/>
        </pc:sldMkLst>
        <pc:spChg chg="mod">
          <ac:chgData name="Marianne van Genugten" userId="S::m.vangenugten_apotheekschuilenburg.nl#ext#@portalhuisartseneemland.onmicrosoft.com::7baedf57-2464-48a4-954c-a01144c8c56c" providerId="AD" clId="Web-{CE64BD90-CBDC-1EC0-9151-74D81A5023B2}" dt="2024-09-09T09:12:17.219" v="2" actId="20577"/>
          <ac:spMkLst>
            <pc:docMk/>
            <pc:sldMk cId="959061798" sldId="308"/>
            <ac:spMk id="3" creationId="{17868647-E2B5-E8B9-9FC1-77FA8E25A5E9}"/>
          </ac:spMkLst>
        </pc:spChg>
      </pc:sldChg>
    </pc:docChg>
  </pc:docChgLst>
  <pc:docChgLst>
    <pc:chgData name="Mariska Albracht - van der Linden" userId="S::m.albracht@huisartseneemland.nl::426d4ac1-53d8-4751-84a3-259e5da14818" providerId="AD" clId="Web-{C8316988-44C9-494B-A9AF-5FF5E5A64669}"/>
    <pc:docChg chg="addSld delSld modSld">
      <pc:chgData name="Mariska Albracht - van der Linden" userId="S::m.albracht@huisartseneemland.nl::426d4ac1-53d8-4751-84a3-259e5da14818" providerId="AD" clId="Web-{C8316988-44C9-494B-A9AF-5FF5E5A64669}" dt="2024-07-02T09:26:40.211" v="559" actId="20577"/>
      <pc:docMkLst>
        <pc:docMk/>
      </pc:docMkLst>
      <pc:sldChg chg="modSp">
        <pc:chgData name="Mariska Albracht - van der Linden" userId="S::m.albracht@huisartseneemland.nl::426d4ac1-53d8-4751-84a3-259e5da14818" providerId="AD" clId="Web-{C8316988-44C9-494B-A9AF-5FF5E5A64669}" dt="2024-07-02T08:49:45.270" v="153" actId="20577"/>
        <pc:sldMkLst>
          <pc:docMk/>
          <pc:sldMk cId="3022818702" sldId="265"/>
        </pc:sldMkLst>
        <pc:spChg chg="mod">
          <ac:chgData name="Mariska Albracht - van der Linden" userId="S::m.albracht@huisartseneemland.nl::426d4ac1-53d8-4751-84a3-259e5da14818" providerId="AD" clId="Web-{C8316988-44C9-494B-A9AF-5FF5E5A64669}" dt="2024-07-02T08:49:45.270" v="153" actId="20577"/>
          <ac:spMkLst>
            <pc:docMk/>
            <pc:sldMk cId="3022818702" sldId="265"/>
            <ac:spMk id="2" creationId="{26C29BBC-AA35-E30B-12AF-1385CAA4F796}"/>
          </ac:spMkLst>
        </pc:spChg>
      </pc:sldChg>
      <pc:sldChg chg="modSp">
        <pc:chgData name="Mariska Albracht - van der Linden" userId="S::m.albracht@huisartseneemland.nl::426d4ac1-53d8-4751-84a3-259e5da14818" providerId="AD" clId="Web-{C8316988-44C9-494B-A9AF-5FF5E5A64669}" dt="2024-07-02T09:06:29.034" v="286" actId="20577"/>
        <pc:sldMkLst>
          <pc:docMk/>
          <pc:sldMk cId="3964095564" sldId="266"/>
        </pc:sldMkLst>
        <pc:spChg chg="mod">
          <ac:chgData name="Mariska Albracht - van der Linden" userId="S::m.albracht@huisartseneemland.nl::426d4ac1-53d8-4751-84a3-259e5da14818" providerId="AD" clId="Web-{C8316988-44C9-494B-A9AF-5FF5E5A64669}" dt="2024-07-02T09:06:29.034" v="286" actId="20577"/>
          <ac:spMkLst>
            <pc:docMk/>
            <pc:sldMk cId="3964095564" sldId="266"/>
            <ac:spMk id="2" creationId="{22924E14-FA60-F653-BF13-77B89F225547}"/>
          </ac:spMkLst>
        </pc:spChg>
      </pc:sldChg>
      <pc:sldChg chg="modSp">
        <pc:chgData name="Mariska Albracht - van der Linden" userId="S::m.albracht@huisartseneemland.nl::426d4ac1-53d8-4751-84a3-259e5da14818" providerId="AD" clId="Web-{C8316988-44C9-494B-A9AF-5FF5E5A64669}" dt="2024-07-02T09:24:01.722" v="542" actId="20577"/>
        <pc:sldMkLst>
          <pc:docMk/>
          <pc:sldMk cId="1466862071" sldId="267"/>
        </pc:sldMkLst>
        <pc:spChg chg="mod">
          <ac:chgData name="Mariska Albracht - van der Linden" userId="S::m.albracht@huisartseneemland.nl::426d4ac1-53d8-4751-84a3-259e5da14818" providerId="AD" clId="Web-{C8316988-44C9-494B-A9AF-5FF5E5A64669}" dt="2024-07-02T09:24:01.722" v="542" actId="20577"/>
          <ac:spMkLst>
            <pc:docMk/>
            <pc:sldMk cId="1466862071" sldId="267"/>
            <ac:spMk id="2" creationId="{9C33EA54-B171-5213-43D6-92012A211AE9}"/>
          </ac:spMkLst>
        </pc:spChg>
      </pc:sldChg>
      <pc:sldChg chg="modSp">
        <pc:chgData name="Mariska Albracht - van der Linden" userId="S::m.albracht@huisartseneemland.nl::426d4ac1-53d8-4751-84a3-259e5da14818" providerId="AD" clId="Web-{C8316988-44C9-494B-A9AF-5FF5E5A64669}" dt="2024-07-02T08:58:36.379" v="178" actId="20577"/>
        <pc:sldMkLst>
          <pc:docMk/>
          <pc:sldMk cId="1456368270" sldId="268"/>
        </pc:sldMkLst>
        <pc:spChg chg="mod">
          <ac:chgData name="Mariska Albracht - van der Linden" userId="S::m.albracht@huisartseneemland.nl::426d4ac1-53d8-4751-84a3-259e5da14818" providerId="AD" clId="Web-{C8316988-44C9-494B-A9AF-5FF5E5A64669}" dt="2024-07-02T08:58:36.379" v="178" actId="20577"/>
          <ac:spMkLst>
            <pc:docMk/>
            <pc:sldMk cId="1456368270" sldId="268"/>
            <ac:spMk id="2" creationId="{605DABF4-0335-6DBC-EAE7-2E0CBE1A42B0}"/>
          </ac:spMkLst>
        </pc:spChg>
      </pc:sldChg>
      <pc:sldChg chg="modSp new">
        <pc:chgData name="Mariska Albracht - van der Linden" userId="S::m.albracht@huisartseneemland.nl::426d4ac1-53d8-4751-84a3-259e5da14818" providerId="AD" clId="Web-{C8316988-44C9-494B-A9AF-5FF5E5A64669}" dt="2024-07-02T07:03:35.939" v="109" actId="20577"/>
        <pc:sldMkLst>
          <pc:docMk/>
          <pc:sldMk cId="1593544242" sldId="273"/>
        </pc:sldMkLst>
        <pc:spChg chg="mod">
          <ac:chgData name="Mariska Albracht - van der Linden" userId="S::m.albracht@huisartseneemland.nl::426d4ac1-53d8-4751-84a3-259e5da14818" providerId="AD" clId="Web-{C8316988-44C9-494B-A9AF-5FF5E5A64669}" dt="2024-07-02T07:03:35.939" v="109" actId="20577"/>
          <ac:spMkLst>
            <pc:docMk/>
            <pc:sldMk cId="1593544242" sldId="273"/>
            <ac:spMk id="2" creationId="{CA4B94B5-306E-41CD-EEAE-AD5C08C306D0}"/>
          </ac:spMkLst>
        </pc:spChg>
        <pc:spChg chg="mod">
          <ac:chgData name="Mariska Albracht - van der Linden" userId="S::m.albracht@huisartseneemland.nl::426d4ac1-53d8-4751-84a3-259e5da14818" providerId="AD" clId="Web-{C8316988-44C9-494B-A9AF-5FF5E5A64669}" dt="2024-07-02T06:59:22.713" v="70" actId="20577"/>
          <ac:spMkLst>
            <pc:docMk/>
            <pc:sldMk cId="1593544242" sldId="273"/>
            <ac:spMk id="3" creationId="{A4DBA1AF-1AD3-0013-2960-2B8FC64ABC84}"/>
          </ac:spMkLst>
        </pc:spChg>
      </pc:sldChg>
      <pc:sldChg chg="addSp delSp modSp new">
        <pc:chgData name="Mariska Albracht - van der Linden" userId="S::m.albracht@huisartseneemland.nl::426d4ac1-53d8-4751-84a3-259e5da14818" providerId="AD" clId="Web-{C8316988-44C9-494B-A9AF-5FF5E5A64669}" dt="2024-07-02T09:25:22.333" v="546" actId="20577"/>
        <pc:sldMkLst>
          <pc:docMk/>
          <pc:sldMk cId="1518950117" sldId="274"/>
        </pc:sldMkLst>
        <pc:spChg chg="del">
          <ac:chgData name="Mariska Albracht - van der Linden" userId="S::m.albracht@huisartseneemland.nl::426d4ac1-53d8-4751-84a3-259e5da14818" providerId="AD" clId="Web-{C8316988-44C9-494B-A9AF-5FF5E5A64669}" dt="2024-07-02T09:03:21.591" v="244"/>
          <ac:spMkLst>
            <pc:docMk/>
            <pc:sldMk cId="1518950117" sldId="274"/>
            <ac:spMk id="2" creationId="{63F471A9-6FA4-78BE-5E7D-4B01C9EE991C}"/>
          </ac:spMkLst>
        </pc:spChg>
        <pc:spChg chg="mod">
          <ac:chgData name="Mariska Albracht - van der Linden" userId="S::m.albracht@huisartseneemland.nl::426d4ac1-53d8-4751-84a3-259e5da14818" providerId="AD" clId="Web-{C8316988-44C9-494B-A9AF-5FF5E5A64669}" dt="2024-07-02T09:25:22.333" v="546" actId="20577"/>
          <ac:spMkLst>
            <pc:docMk/>
            <pc:sldMk cId="1518950117" sldId="274"/>
            <ac:spMk id="3" creationId="{F2E2CAC3-37C1-5CAE-2BFF-E8937F824C65}"/>
          </ac:spMkLst>
        </pc:spChg>
        <pc:spChg chg="add del mod">
          <ac:chgData name="Mariska Albracht - van der Linden" userId="S::m.albracht@huisartseneemland.nl::426d4ac1-53d8-4751-84a3-259e5da14818" providerId="AD" clId="Web-{C8316988-44C9-494B-A9AF-5FF5E5A64669}" dt="2024-07-02T09:04:05.842" v="246"/>
          <ac:spMkLst>
            <pc:docMk/>
            <pc:sldMk cId="1518950117" sldId="274"/>
            <ac:spMk id="6" creationId="{7B79E6CA-35DF-DBA1-8E0C-616008F049CC}"/>
          </ac:spMkLst>
        </pc:spChg>
        <pc:picChg chg="add del mod ord">
          <ac:chgData name="Mariska Albracht - van der Linden" userId="S::m.albracht@huisartseneemland.nl::426d4ac1-53d8-4751-84a3-259e5da14818" providerId="AD" clId="Web-{C8316988-44C9-494B-A9AF-5FF5E5A64669}" dt="2024-07-02T09:03:30.154" v="245"/>
          <ac:picMkLst>
            <pc:docMk/>
            <pc:sldMk cId="1518950117" sldId="274"/>
            <ac:picMk id="4" creationId="{D82A4BAA-A5A1-29B5-48DA-83C1FD306BE5}"/>
          </ac:picMkLst>
        </pc:picChg>
        <pc:picChg chg="add mod ord">
          <ac:chgData name="Mariska Albracht - van der Linden" userId="S::m.albracht@huisartseneemland.nl::426d4ac1-53d8-4751-84a3-259e5da14818" providerId="AD" clId="Web-{C8316988-44C9-494B-A9AF-5FF5E5A64669}" dt="2024-07-02T09:04:23.077" v="249" actId="1076"/>
          <ac:picMkLst>
            <pc:docMk/>
            <pc:sldMk cId="1518950117" sldId="274"/>
            <ac:picMk id="7" creationId="{267977A6-D183-46A2-CF81-EBF330D5246E}"/>
          </ac:picMkLst>
        </pc:picChg>
      </pc:sldChg>
      <pc:sldChg chg="addSp delSp modSp new">
        <pc:chgData name="Mariska Albracht - van der Linden" userId="S::m.albracht@huisartseneemland.nl::426d4ac1-53d8-4751-84a3-259e5da14818" providerId="AD" clId="Web-{C8316988-44C9-494B-A9AF-5FF5E5A64669}" dt="2024-07-02T09:05:20.376" v="273" actId="20577"/>
        <pc:sldMkLst>
          <pc:docMk/>
          <pc:sldMk cId="823281622" sldId="275"/>
        </pc:sldMkLst>
        <pc:spChg chg="del">
          <ac:chgData name="Mariska Albracht - van der Linden" userId="S::m.albracht@huisartseneemland.nl::426d4ac1-53d8-4751-84a3-259e5da14818" providerId="AD" clId="Web-{C8316988-44C9-494B-A9AF-5FF5E5A64669}" dt="2024-07-02T09:04:50.547" v="251"/>
          <ac:spMkLst>
            <pc:docMk/>
            <pc:sldMk cId="823281622" sldId="275"/>
            <ac:spMk id="2" creationId="{904EF500-4AEC-D708-9EA0-95AE1EE0490A}"/>
          </ac:spMkLst>
        </pc:spChg>
        <pc:spChg chg="mod">
          <ac:chgData name="Mariska Albracht - van der Linden" userId="S::m.albracht@huisartseneemland.nl::426d4ac1-53d8-4751-84a3-259e5da14818" providerId="AD" clId="Web-{C8316988-44C9-494B-A9AF-5FF5E5A64669}" dt="2024-07-02T09:05:20.376" v="273" actId="20577"/>
          <ac:spMkLst>
            <pc:docMk/>
            <pc:sldMk cId="823281622" sldId="275"/>
            <ac:spMk id="3" creationId="{9475E275-B402-6ACE-F7BD-03631DF6E95E}"/>
          </ac:spMkLst>
        </pc:spChg>
        <pc:picChg chg="add mod ord">
          <ac:chgData name="Mariska Albracht - van der Linden" userId="S::m.albracht@huisartseneemland.nl::426d4ac1-53d8-4751-84a3-259e5da14818" providerId="AD" clId="Web-{C8316988-44C9-494B-A9AF-5FF5E5A64669}" dt="2024-07-02T09:04:50.547" v="251"/>
          <ac:picMkLst>
            <pc:docMk/>
            <pc:sldMk cId="823281622" sldId="275"/>
            <ac:picMk id="4" creationId="{648244AA-866E-A358-9AF2-18A33F71D6C5}"/>
          </ac:picMkLst>
        </pc:picChg>
      </pc:sldChg>
      <pc:sldChg chg="addSp delSp modSp new del">
        <pc:chgData name="Mariska Albracht - van der Linden" userId="S::m.albracht@huisartseneemland.nl::426d4ac1-53d8-4751-84a3-259e5da14818" providerId="AD" clId="Web-{C8316988-44C9-494B-A9AF-5FF5E5A64669}" dt="2024-07-02T09:13:31" v="400"/>
        <pc:sldMkLst>
          <pc:docMk/>
          <pc:sldMk cId="302631508" sldId="276"/>
        </pc:sldMkLst>
        <pc:spChg chg="del">
          <ac:chgData name="Mariska Albracht - van der Linden" userId="S::m.albracht@huisartseneemland.nl::426d4ac1-53d8-4751-84a3-259e5da14818" providerId="AD" clId="Web-{C8316988-44C9-494B-A9AF-5FF5E5A64669}" dt="2024-07-02T09:06:04.346" v="275"/>
          <ac:spMkLst>
            <pc:docMk/>
            <pc:sldMk cId="302631508" sldId="276"/>
            <ac:spMk id="2" creationId="{6D19176A-9309-4654-A2A6-D67A0F497178}"/>
          </ac:spMkLst>
        </pc:spChg>
        <pc:picChg chg="add mod ord">
          <ac:chgData name="Mariska Albracht - van der Linden" userId="S::m.albracht@huisartseneemland.nl::426d4ac1-53d8-4751-84a3-259e5da14818" providerId="AD" clId="Web-{C8316988-44C9-494B-A9AF-5FF5E5A64669}" dt="2024-07-02T09:06:04.346" v="275"/>
          <ac:picMkLst>
            <pc:docMk/>
            <pc:sldMk cId="302631508" sldId="276"/>
            <ac:picMk id="4" creationId="{E35F3863-6D3E-ED89-97F8-AC82ADB8A6EE}"/>
          </ac:picMkLst>
        </pc:picChg>
      </pc:sldChg>
      <pc:sldChg chg="addSp delSp modSp new">
        <pc:chgData name="Mariska Albracht - van der Linden" userId="S::m.albracht@huisartseneemland.nl::426d4ac1-53d8-4751-84a3-259e5da14818" providerId="AD" clId="Web-{C8316988-44C9-494B-A9AF-5FF5E5A64669}" dt="2024-07-02T09:25:55.803" v="548" actId="20577"/>
        <pc:sldMkLst>
          <pc:docMk/>
          <pc:sldMk cId="3819307069" sldId="277"/>
        </pc:sldMkLst>
        <pc:spChg chg="del">
          <ac:chgData name="Mariska Albracht - van der Linden" userId="S::m.albracht@huisartseneemland.nl::426d4ac1-53d8-4751-84a3-259e5da14818" providerId="AD" clId="Web-{C8316988-44C9-494B-A9AF-5FF5E5A64669}" dt="2024-07-02T09:07:23.364" v="288"/>
          <ac:spMkLst>
            <pc:docMk/>
            <pc:sldMk cId="3819307069" sldId="277"/>
            <ac:spMk id="2" creationId="{24E465BB-050C-37EB-A191-BA167E33B63C}"/>
          </ac:spMkLst>
        </pc:spChg>
        <pc:spChg chg="mod">
          <ac:chgData name="Mariska Albracht - van der Linden" userId="S::m.albracht@huisartseneemland.nl::426d4ac1-53d8-4751-84a3-259e5da14818" providerId="AD" clId="Web-{C8316988-44C9-494B-A9AF-5FF5E5A64669}" dt="2024-07-02T09:25:55.803" v="548" actId="20577"/>
          <ac:spMkLst>
            <pc:docMk/>
            <pc:sldMk cId="3819307069" sldId="277"/>
            <ac:spMk id="3" creationId="{DE58C6B4-3F4F-2195-092E-B3B3C878260B}"/>
          </ac:spMkLst>
        </pc:spChg>
        <pc:spChg chg="add mod">
          <ac:chgData name="Mariska Albracht - van der Linden" userId="S::m.albracht@huisartseneemland.nl::426d4ac1-53d8-4751-84a3-259e5da14818" providerId="AD" clId="Web-{C8316988-44C9-494B-A9AF-5FF5E5A64669}" dt="2024-07-02T09:23:36.299" v="538" actId="20577"/>
          <ac:spMkLst>
            <pc:docMk/>
            <pc:sldMk cId="3819307069" sldId="277"/>
            <ac:spMk id="6" creationId="{F68A0C6C-7AB1-05D5-F5C9-B49475FA0DC6}"/>
          </ac:spMkLst>
        </pc:spChg>
        <pc:picChg chg="add del mod ord">
          <ac:chgData name="Mariska Albracht - van der Linden" userId="S::m.albracht@huisartseneemland.nl::426d4ac1-53d8-4751-84a3-259e5da14818" providerId="AD" clId="Web-{C8316988-44C9-494B-A9AF-5FF5E5A64669}" dt="2024-07-02T09:07:30.208" v="289"/>
          <ac:picMkLst>
            <pc:docMk/>
            <pc:sldMk cId="3819307069" sldId="277"/>
            <ac:picMk id="4" creationId="{11738C14-D87B-A9C0-81D0-A32F07BEBE66}"/>
          </ac:picMkLst>
        </pc:picChg>
      </pc:sldChg>
      <pc:sldChg chg="modSp new">
        <pc:chgData name="Mariska Albracht - van der Linden" userId="S::m.albracht@huisartseneemland.nl::426d4ac1-53d8-4751-84a3-259e5da14818" providerId="AD" clId="Web-{C8316988-44C9-494B-A9AF-5FF5E5A64669}" dt="2024-07-02T09:23:15.267" v="533" actId="20577"/>
        <pc:sldMkLst>
          <pc:docMk/>
          <pc:sldMk cId="1816398649" sldId="278"/>
        </pc:sldMkLst>
        <pc:spChg chg="mod">
          <ac:chgData name="Mariska Albracht - van der Linden" userId="S::m.albracht@huisartseneemland.nl::426d4ac1-53d8-4751-84a3-259e5da14818" providerId="AD" clId="Web-{C8316988-44C9-494B-A9AF-5FF5E5A64669}" dt="2024-07-02T09:23:15.267" v="533" actId="20577"/>
          <ac:spMkLst>
            <pc:docMk/>
            <pc:sldMk cId="1816398649" sldId="278"/>
            <ac:spMk id="2" creationId="{09E53599-1FEB-4A3B-5B9D-E213BAB81941}"/>
          </ac:spMkLst>
        </pc:spChg>
        <pc:spChg chg="mod">
          <ac:chgData name="Mariska Albracht - van der Linden" userId="S::m.albracht@huisartseneemland.nl::426d4ac1-53d8-4751-84a3-259e5da14818" providerId="AD" clId="Web-{C8316988-44C9-494B-A9AF-5FF5E5A64669}" dt="2024-07-02T09:09:24.664" v="304" actId="20577"/>
          <ac:spMkLst>
            <pc:docMk/>
            <pc:sldMk cId="1816398649" sldId="278"/>
            <ac:spMk id="3" creationId="{1CFF01B2-6565-2CAE-7BEF-FBBA3F4CCFCA}"/>
          </ac:spMkLst>
        </pc:spChg>
      </pc:sldChg>
      <pc:sldChg chg="addSp delSp modSp new">
        <pc:chgData name="Mariska Albracht - van der Linden" userId="S::m.albracht@huisartseneemland.nl::426d4ac1-53d8-4751-84a3-259e5da14818" providerId="AD" clId="Web-{C8316988-44C9-494B-A9AF-5FF5E5A64669}" dt="2024-07-02T09:23:25.533" v="536" actId="20577"/>
        <pc:sldMkLst>
          <pc:docMk/>
          <pc:sldMk cId="3669270163" sldId="279"/>
        </pc:sldMkLst>
        <pc:spChg chg="del mod">
          <ac:chgData name="Mariska Albracht - van der Linden" userId="S::m.albracht@huisartseneemland.nl::426d4ac1-53d8-4751-84a3-259e5da14818" providerId="AD" clId="Web-{C8316988-44C9-494B-A9AF-5FF5E5A64669}" dt="2024-07-02T09:15:35.410" v="408"/>
          <ac:spMkLst>
            <pc:docMk/>
            <pc:sldMk cId="3669270163" sldId="279"/>
            <ac:spMk id="2" creationId="{E1D297E8-8B4D-9D4D-4FF8-E50DD7EB5AAD}"/>
          </ac:spMkLst>
        </pc:spChg>
        <pc:spChg chg="mod">
          <ac:chgData name="Mariska Albracht - van der Linden" userId="S::m.albracht@huisartseneemland.nl::426d4ac1-53d8-4751-84a3-259e5da14818" providerId="AD" clId="Web-{C8316988-44C9-494B-A9AF-5FF5E5A64669}" dt="2024-07-02T09:22:53.110" v="530" actId="20577"/>
          <ac:spMkLst>
            <pc:docMk/>
            <pc:sldMk cId="3669270163" sldId="279"/>
            <ac:spMk id="3" creationId="{45D7B7E3-EF3D-93DA-A62D-F76E5145A2E1}"/>
          </ac:spMkLst>
        </pc:spChg>
        <pc:spChg chg="add mod">
          <ac:chgData name="Mariska Albracht - van der Linden" userId="S::m.albracht@huisartseneemland.nl::426d4ac1-53d8-4751-84a3-259e5da14818" providerId="AD" clId="Web-{C8316988-44C9-494B-A9AF-5FF5E5A64669}" dt="2024-07-02T09:23:25.533" v="536" actId="20577"/>
          <ac:spMkLst>
            <pc:docMk/>
            <pc:sldMk cId="3669270163" sldId="279"/>
            <ac:spMk id="6" creationId="{C793BFA3-EAEF-70BB-AE49-C78F0CEB1A07}"/>
          </ac:spMkLst>
        </pc:spChg>
        <pc:spChg chg="add del mod">
          <ac:chgData name="Mariska Albracht - van der Linden" userId="S::m.albracht@huisartseneemland.nl::426d4ac1-53d8-4751-84a3-259e5da14818" providerId="AD" clId="Web-{C8316988-44C9-494B-A9AF-5FF5E5A64669}" dt="2024-07-02T09:21:36.655" v="507"/>
          <ac:spMkLst>
            <pc:docMk/>
            <pc:sldMk cId="3669270163" sldId="279"/>
            <ac:spMk id="8" creationId="{053A9AE5-7A42-24B5-B9D4-31F139256A3F}"/>
          </ac:spMkLst>
        </pc:spChg>
        <pc:spChg chg="add del mod">
          <ac:chgData name="Mariska Albracht - van der Linden" userId="S::m.albracht@huisartseneemland.nl::426d4ac1-53d8-4751-84a3-259e5da14818" providerId="AD" clId="Web-{C8316988-44C9-494B-A9AF-5FF5E5A64669}" dt="2024-07-02T09:22:18.047" v="525"/>
          <ac:spMkLst>
            <pc:docMk/>
            <pc:sldMk cId="3669270163" sldId="279"/>
            <ac:spMk id="10" creationId="{A355083D-272D-C236-2F0A-0E5D83E9D5A3}"/>
          </ac:spMkLst>
        </pc:spChg>
        <pc:graphicFrameChg chg="add del mod ord modGraphic">
          <ac:chgData name="Mariska Albracht - van der Linden" userId="S::m.albracht@huisartseneemland.nl::426d4ac1-53d8-4751-84a3-259e5da14818" providerId="AD" clId="Web-{C8316988-44C9-494B-A9AF-5FF5E5A64669}" dt="2024-07-02T09:22:13.765" v="524"/>
          <ac:graphicFrameMkLst>
            <pc:docMk/>
            <pc:sldMk cId="3669270163" sldId="279"/>
            <ac:graphicFrameMk id="5" creationId="{F7FA4029-0AAC-B78B-F626-EF02112B352B}"/>
          </ac:graphicFrameMkLst>
        </pc:graphicFrameChg>
      </pc:sldChg>
      <pc:sldChg chg="modSp new">
        <pc:chgData name="Mariska Albracht - van der Linden" userId="S::m.albracht@huisartseneemland.nl::426d4ac1-53d8-4751-84a3-259e5da14818" providerId="AD" clId="Web-{C8316988-44C9-494B-A9AF-5FF5E5A64669}" dt="2024-07-02T09:26:40.211" v="559" actId="20577"/>
        <pc:sldMkLst>
          <pc:docMk/>
          <pc:sldMk cId="4069241501" sldId="280"/>
        </pc:sldMkLst>
        <pc:spChg chg="mod">
          <ac:chgData name="Mariska Albracht - van der Linden" userId="S::m.albracht@huisartseneemland.nl::426d4ac1-53d8-4751-84a3-259e5da14818" providerId="AD" clId="Web-{C8316988-44C9-494B-A9AF-5FF5E5A64669}" dt="2024-07-02T09:26:40.211" v="559" actId="20577"/>
          <ac:spMkLst>
            <pc:docMk/>
            <pc:sldMk cId="4069241501" sldId="280"/>
            <ac:spMk id="3" creationId="{7DC8AD22-EAAC-88F1-D493-64E60CE09A8A}"/>
          </ac:spMkLst>
        </pc:spChg>
      </pc:sldChg>
    </pc:docChg>
  </pc:docChgLst>
  <pc:docChgLst>
    <pc:chgData name="Tirza Volk" userId="13ba4728-f923-435f-b247-43392033e2c3" providerId="ADAL" clId="{16260C2A-9D75-4CFE-AB40-3D5797431A71}"/>
    <pc:docChg chg="undo custSel addSld delSld modSld">
      <pc:chgData name="Tirza Volk" userId="13ba4728-f923-435f-b247-43392033e2c3" providerId="ADAL" clId="{16260C2A-9D75-4CFE-AB40-3D5797431A71}" dt="2024-09-16T09:47:19.072" v="233" actId="20577"/>
      <pc:docMkLst>
        <pc:docMk/>
      </pc:docMkLst>
      <pc:sldChg chg="mod modShow">
        <pc:chgData name="Tirza Volk" userId="13ba4728-f923-435f-b247-43392033e2c3" providerId="ADAL" clId="{16260C2A-9D75-4CFE-AB40-3D5797431A71}" dt="2024-09-06T11:13:52.666" v="224" actId="729"/>
        <pc:sldMkLst>
          <pc:docMk/>
          <pc:sldMk cId="1823215360" sldId="289"/>
        </pc:sldMkLst>
      </pc:sldChg>
      <pc:sldChg chg="modSp mod">
        <pc:chgData name="Tirza Volk" userId="13ba4728-f923-435f-b247-43392033e2c3" providerId="ADAL" clId="{16260C2A-9D75-4CFE-AB40-3D5797431A71}" dt="2024-09-16T09:47:19.072" v="233" actId="20577"/>
        <pc:sldMkLst>
          <pc:docMk/>
          <pc:sldMk cId="1150159552" sldId="294"/>
        </pc:sldMkLst>
        <pc:spChg chg="mod">
          <ac:chgData name="Tirza Volk" userId="13ba4728-f923-435f-b247-43392033e2c3" providerId="ADAL" clId="{16260C2A-9D75-4CFE-AB40-3D5797431A71}" dt="2024-09-16T09:47:19.072" v="233" actId="20577"/>
          <ac:spMkLst>
            <pc:docMk/>
            <pc:sldMk cId="1150159552" sldId="294"/>
            <ac:spMk id="3" creationId="{9379FFF0-F1C6-455F-93CB-961F20B419F2}"/>
          </ac:spMkLst>
        </pc:spChg>
      </pc:sldChg>
      <pc:sldChg chg="modSp mod">
        <pc:chgData name="Tirza Volk" userId="13ba4728-f923-435f-b247-43392033e2c3" providerId="ADAL" clId="{16260C2A-9D75-4CFE-AB40-3D5797431A71}" dt="2024-09-05T13:18:07.452" v="6" actId="13926"/>
        <pc:sldMkLst>
          <pc:docMk/>
          <pc:sldMk cId="750586480" sldId="295"/>
        </pc:sldMkLst>
        <pc:spChg chg="mod">
          <ac:chgData name="Tirza Volk" userId="13ba4728-f923-435f-b247-43392033e2c3" providerId="ADAL" clId="{16260C2A-9D75-4CFE-AB40-3D5797431A71}" dt="2024-09-05T13:17:56.650" v="3" actId="13926"/>
          <ac:spMkLst>
            <pc:docMk/>
            <pc:sldMk cId="750586480" sldId="295"/>
            <ac:spMk id="2" creationId="{E27A1A59-DD05-395C-0B0A-520ED891ED14}"/>
          </ac:spMkLst>
        </pc:spChg>
        <pc:spChg chg="mod">
          <ac:chgData name="Tirza Volk" userId="13ba4728-f923-435f-b247-43392033e2c3" providerId="ADAL" clId="{16260C2A-9D75-4CFE-AB40-3D5797431A71}" dt="2024-09-05T13:18:07.452" v="6" actId="13926"/>
          <ac:spMkLst>
            <pc:docMk/>
            <pc:sldMk cId="750586480" sldId="295"/>
            <ac:spMk id="3" creationId="{60603146-ADCF-DC27-8375-F1FC06CF01AD}"/>
          </ac:spMkLst>
        </pc:spChg>
      </pc:sldChg>
      <pc:sldChg chg="modSp mod">
        <pc:chgData name="Tirza Volk" userId="13ba4728-f923-435f-b247-43392033e2c3" providerId="ADAL" clId="{16260C2A-9D75-4CFE-AB40-3D5797431A71}" dt="2024-09-16T09:47:02.761" v="232" actId="20577"/>
        <pc:sldMkLst>
          <pc:docMk/>
          <pc:sldMk cId="159823903" sldId="306"/>
        </pc:sldMkLst>
        <pc:spChg chg="mod">
          <ac:chgData name="Tirza Volk" userId="13ba4728-f923-435f-b247-43392033e2c3" providerId="ADAL" clId="{16260C2A-9D75-4CFE-AB40-3D5797431A71}" dt="2024-09-16T09:47:02.761" v="232" actId="20577"/>
          <ac:spMkLst>
            <pc:docMk/>
            <pc:sldMk cId="159823903" sldId="306"/>
            <ac:spMk id="3" creationId="{5F73BD03-6471-1119-0D33-0EDFF1CE150E}"/>
          </ac:spMkLst>
        </pc:spChg>
      </pc:sldChg>
      <pc:sldChg chg="modSp mod">
        <pc:chgData name="Tirza Volk" userId="13ba4728-f923-435f-b247-43392033e2c3" providerId="ADAL" clId="{16260C2A-9D75-4CFE-AB40-3D5797431A71}" dt="2024-09-05T13:24:49.773" v="81" actId="12"/>
        <pc:sldMkLst>
          <pc:docMk/>
          <pc:sldMk cId="3627370087" sldId="307"/>
        </pc:sldMkLst>
        <pc:spChg chg="mod">
          <ac:chgData name="Tirza Volk" userId="13ba4728-f923-435f-b247-43392033e2c3" providerId="ADAL" clId="{16260C2A-9D75-4CFE-AB40-3D5797431A71}" dt="2024-09-05T13:24:30.874" v="79" actId="255"/>
          <ac:spMkLst>
            <pc:docMk/>
            <pc:sldMk cId="3627370087" sldId="307"/>
            <ac:spMk id="2" creationId="{3E7E6936-7944-53BD-43C4-5A958E8A2B9A}"/>
          </ac:spMkLst>
        </pc:spChg>
        <pc:spChg chg="mod">
          <ac:chgData name="Tirza Volk" userId="13ba4728-f923-435f-b247-43392033e2c3" providerId="ADAL" clId="{16260C2A-9D75-4CFE-AB40-3D5797431A71}" dt="2024-09-05T13:24:49.773" v="81" actId="12"/>
          <ac:spMkLst>
            <pc:docMk/>
            <pc:sldMk cId="3627370087" sldId="307"/>
            <ac:spMk id="3" creationId="{8113ED63-28AB-25C2-26F1-023FA2AF9AFB}"/>
          </ac:spMkLst>
        </pc:spChg>
      </pc:sldChg>
      <pc:sldChg chg="new del">
        <pc:chgData name="Tirza Volk" userId="13ba4728-f923-435f-b247-43392033e2c3" providerId="ADAL" clId="{16260C2A-9D75-4CFE-AB40-3D5797431A71}" dt="2024-09-05T13:20:00.223" v="8" actId="47"/>
        <pc:sldMkLst>
          <pc:docMk/>
          <pc:sldMk cId="2667752316" sldId="309"/>
        </pc:sldMkLst>
      </pc:sldChg>
      <pc:sldChg chg="addSp modSp mod">
        <pc:chgData name="Tirza Volk" userId="13ba4728-f923-435f-b247-43392033e2c3" providerId="ADAL" clId="{16260C2A-9D75-4CFE-AB40-3D5797431A71}" dt="2024-09-05T13:24:58.081" v="82" actId="22"/>
        <pc:sldMkLst>
          <pc:docMk/>
          <pc:sldMk cId="453023016" sldId="310"/>
        </pc:sldMkLst>
        <pc:spChg chg="mod">
          <ac:chgData name="Tirza Volk" userId="13ba4728-f923-435f-b247-43392033e2c3" providerId="ADAL" clId="{16260C2A-9D75-4CFE-AB40-3D5797431A71}" dt="2024-09-05T13:20:06.834" v="15" actId="20577"/>
          <ac:spMkLst>
            <pc:docMk/>
            <pc:sldMk cId="453023016" sldId="310"/>
            <ac:spMk id="2" creationId="{E27A1A59-DD05-395C-0B0A-520ED891ED14}"/>
          </ac:spMkLst>
        </pc:spChg>
        <pc:spChg chg="mod">
          <ac:chgData name="Tirza Volk" userId="13ba4728-f923-435f-b247-43392033e2c3" providerId="ADAL" clId="{16260C2A-9D75-4CFE-AB40-3D5797431A71}" dt="2024-09-05T13:23:28.790" v="73" actId="27636"/>
          <ac:spMkLst>
            <pc:docMk/>
            <pc:sldMk cId="453023016" sldId="310"/>
            <ac:spMk id="3" creationId="{60603146-ADCF-DC27-8375-F1FC06CF01AD}"/>
          </ac:spMkLst>
        </pc:spChg>
        <pc:spChg chg="add">
          <ac:chgData name="Tirza Volk" userId="13ba4728-f923-435f-b247-43392033e2c3" providerId="ADAL" clId="{16260C2A-9D75-4CFE-AB40-3D5797431A71}" dt="2024-09-05T13:24:58.081" v="82" actId="22"/>
          <ac:spMkLst>
            <pc:docMk/>
            <pc:sldMk cId="453023016" sldId="310"/>
            <ac:spMk id="5" creationId="{158A0337-DC6E-6B63-2D43-7C0F71699067}"/>
          </ac:spMkLst>
        </pc:spChg>
      </pc:sldChg>
      <pc:sldChg chg="addSp delSp modSp new mod modClrScheme chgLayout">
        <pc:chgData name="Tirza Volk" userId="13ba4728-f923-435f-b247-43392033e2c3" providerId="ADAL" clId="{16260C2A-9D75-4CFE-AB40-3D5797431A71}" dt="2024-09-06T11:15:39.520" v="230" actId="1076"/>
        <pc:sldMkLst>
          <pc:docMk/>
          <pc:sldMk cId="1739774667" sldId="311"/>
        </pc:sldMkLst>
        <pc:spChg chg="mod ord">
          <ac:chgData name="Tirza Volk" userId="13ba4728-f923-435f-b247-43392033e2c3" providerId="ADAL" clId="{16260C2A-9D75-4CFE-AB40-3D5797431A71}" dt="2024-09-05T13:27:27.437" v="217" actId="26606"/>
          <ac:spMkLst>
            <pc:docMk/>
            <pc:sldMk cId="1739774667" sldId="311"/>
            <ac:spMk id="2" creationId="{21CE336C-09B1-19E4-8B83-8FFB9BFC4C3C}"/>
          </ac:spMkLst>
        </pc:spChg>
        <pc:spChg chg="mod ord">
          <ac:chgData name="Tirza Volk" userId="13ba4728-f923-435f-b247-43392033e2c3" providerId="ADAL" clId="{16260C2A-9D75-4CFE-AB40-3D5797431A71}" dt="2024-09-06T11:15:29.215" v="229" actId="113"/>
          <ac:spMkLst>
            <pc:docMk/>
            <pc:sldMk cId="1739774667" sldId="311"/>
            <ac:spMk id="3" creationId="{2DFEB88E-5A64-A44A-69B9-665B0323AAA2}"/>
          </ac:spMkLst>
        </pc:spChg>
        <pc:spChg chg="del">
          <ac:chgData name="Tirza Volk" userId="13ba4728-f923-435f-b247-43392033e2c3" providerId="ADAL" clId="{16260C2A-9D75-4CFE-AB40-3D5797431A71}" dt="2024-09-05T13:26:10.290" v="206" actId="700"/>
          <ac:spMkLst>
            <pc:docMk/>
            <pc:sldMk cId="1739774667" sldId="311"/>
            <ac:spMk id="4" creationId="{E13DF1A0-2805-1833-EC82-AD257F5DBBE4}"/>
          </ac:spMkLst>
        </pc:spChg>
        <pc:spChg chg="add del mod">
          <ac:chgData name="Tirza Volk" userId="13ba4728-f923-435f-b247-43392033e2c3" providerId="ADAL" clId="{16260C2A-9D75-4CFE-AB40-3D5797431A71}" dt="2024-09-05T13:27:22.416" v="210" actId="26606"/>
          <ac:spMkLst>
            <pc:docMk/>
            <pc:sldMk cId="1739774667" sldId="311"/>
            <ac:spMk id="8" creationId="{4DC908B0-156D-3CED-8EA6-2951B2A38406}"/>
          </ac:spMkLst>
        </pc:spChg>
        <pc:spChg chg="add del mod">
          <ac:chgData name="Tirza Volk" userId="13ba4728-f923-435f-b247-43392033e2c3" providerId="ADAL" clId="{16260C2A-9D75-4CFE-AB40-3D5797431A71}" dt="2024-09-05T13:27:23.992" v="212" actId="26606"/>
          <ac:spMkLst>
            <pc:docMk/>
            <pc:sldMk cId="1739774667" sldId="311"/>
            <ac:spMk id="10" creationId="{BD0946D9-CFEB-90E4-1940-405408EE56B0}"/>
          </ac:spMkLst>
        </pc:spChg>
        <pc:spChg chg="add del mod">
          <ac:chgData name="Tirza Volk" userId="13ba4728-f923-435f-b247-43392033e2c3" providerId="ADAL" clId="{16260C2A-9D75-4CFE-AB40-3D5797431A71}" dt="2024-09-05T13:27:26.289" v="214" actId="26606"/>
          <ac:spMkLst>
            <pc:docMk/>
            <pc:sldMk cId="1739774667" sldId="311"/>
            <ac:spMk id="12" creationId="{6FFDB5EC-C398-CE7C-E934-958C07107875}"/>
          </ac:spMkLst>
        </pc:spChg>
        <pc:spChg chg="add del mod">
          <ac:chgData name="Tirza Volk" userId="13ba4728-f923-435f-b247-43392033e2c3" providerId="ADAL" clId="{16260C2A-9D75-4CFE-AB40-3D5797431A71}" dt="2024-09-05T13:27:26.289" v="214" actId="26606"/>
          <ac:spMkLst>
            <pc:docMk/>
            <pc:sldMk cId="1739774667" sldId="311"/>
            <ac:spMk id="13" creationId="{9C9BFBEA-5402-17A9-8850-12E9049B9F9E}"/>
          </ac:spMkLst>
        </pc:spChg>
        <pc:spChg chg="add del mod">
          <ac:chgData name="Tirza Volk" userId="13ba4728-f923-435f-b247-43392033e2c3" providerId="ADAL" clId="{16260C2A-9D75-4CFE-AB40-3D5797431A71}" dt="2024-09-05T13:27:26.289" v="214" actId="26606"/>
          <ac:spMkLst>
            <pc:docMk/>
            <pc:sldMk cId="1739774667" sldId="311"/>
            <ac:spMk id="14" creationId="{C15A60A6-F259-C6D2-24E2-1ED77D286DAD}"/>
          </ac:spMkLst>
        </pc:spChg>
        <pc:spChg chg="add del mod">
          <ac:chgData name="Tirza Volk" userId="13ba4728-f923-435f-b247-43392033e2c3" providerId="ADAL" clId="{16260C2A-9D75-4CFE-AB40-3D5797431A71}" dt="2024-09-05T13:27:27.421" v="216" actId="26606"/>
          <ac:spMkLst>
            <pc:docMk/>
            <pc:sldMk cId="1739774667" sldId="311"/>
            <ac:spMk id="16" creationId="{BD0946D9-CFEB-90E4-1940-405408EE56B0}"/>
          </ac:spMkLst>
        </pc:spChg>
        <pc:spChg chg="add del mod">
          <ac:chgData name="Tirza Volk" userId="13ba4728-f923-435f-b247-43392033e2c3" providerId="ADAL" clId="{16260C2A-9D75-4CFE-AB40-3D5797431A71}" dt="2024-09-05T13:28:20.513" v="218" actId="22"/>
          <ac:spMkLst>
            <pc:docMk/>
            <pc:sldMk cId="1739774667" sldId="311"/>
            <ac:spMk id="18" creationId="{4DC908B0-156D-3CED-8EA6-2951B2A38406}"/>
          </ac:spMkLst>
        </pc:spChg>
        <pc:picChg chg="add mod ord">
          <ac:chgData name="Tirza Volk" userId="13ba4728-f923-435f-b247-43392033e2c3" providerId="ADAL" clId="{16260C2A-9D75-4CFE-AB40-3D5797431A71}" dt="2024-09-06T11:15:39.520" v="230" actId="1076"/>
          <ac:picMkLst>
            <pc:docMk/>
            <pc:sldMk cId="1739774667" sldId="311"/>
            <ac:picMk id="6" creationId="{C8A00987-C2A3-C426-8916-91728280CA96}"/>
          </ac:picMkLst>
        </pc:picChg>
      </pc:sldChg>
    </pc:docChg>
  </pc:docChgLst>
  <pc:docChgLst>
    <pc:chgData name="Wendy Seure" userId="29920f11-83e2-47b3-b23a-f811be715f3d" providerId="ADAL" clId="{CFE6C92A-EA57-4EAA-9060-2628A82FD33E}"/>
    <pc:docChg chg="custSel addSld modSld">
      <pc:chgData name="Wendy Seure" userId="29920f11-83e2-47b3-b23a-f811be715f3d" providerId="ADAL" clId="{CFE6C92A-EA57-4EAA-9060-2628A82FD33E}" dt="2024-07-09T11:41:44.457" v="56"/>
      <pc:docMkLst>
        <pc:docMk/>
      </pc:docMkLst>
      <pc:sldChg chg="addSp modSp">
        <pc:chgData name="Wendy Seure" userId="29920f11-83e2-47b3-b23a-f811be715f3d" providerId="ADAL" clId="{CFE6C92A-EA57-4EAA-9060-2628A82FD33E}" dt="2024-07-09T11:41:01.443" v="38"/>
        <pc:sldMkLst>
          <pc:docMk/>
          <pc:sldMk cId="201316830" sldId="263"/>
        </pc:sldMkLst>
        <pc:spChg chg="add mod">
          <ac:chgData name="Wendy Seure" userId="29920f11-83e2-47b3-b23a-f811be715f3d" providerId="ADAL" clId="{CFE6C92A-EA57-4EAA-9060-2628A82FD33E}" dt="2024-07-09T11:41:01.443" v="38"/>
          <ac:spMkLst>
            <pc:docMk/>
            <pc:sldMk cId="201316830" sldId="263"/>
            <ac:spMk id="2" creationId="{BBB0B0E7-09CE-27B5-638E-530A3CCCA22D}"/>
          </ac:spMkLst>
        </pc:spChg>
      </pc:sldChg>
      <pc:sldChg chg="addSp modSp">
        <pc:chgData name="Wendy Seure" userId="29920f11-83e2-47b3-b23a-f811be715f3d" providerId="ADAL" clId="{CFE6C92A-EA57-4EAA-9060-2628A82FD33E}" dt="2024-07-09T11:41:03.733" v="39"/>
        <pc:sldMkLst>
          <pc:docMk/>
          <pc:sldMk cId="903858084" sldId="264"/>
        </pc:sldMkLst>
        <pc:spChg chg="add mod">
          <ac:chgData name="Wendy Seure" userId="29920f11-83e2-47b3-b23a-f811be715f3d" providerId="ADAL" clId="{CFE6C92A-EA57-4EAA-9060-2628A82FD33E}" dt="2024-07-09T11:41:03.733" v="39"/>
          <ac:spMkLst>
            <pc:docMk/>
            <pc:sldMk cId="903858084" sldId="264"/>
            <ac:spMk id="4" creationId="{75BBD086-3695-5059-7C83-A3D4A8533BF1}"/>
          </ac:spMkLst>
        </pc:spChg>
      </pc:sldChg>
      <pc:sldChg chg="addSp modSp">
        <pc:chgData name="Wendy Seure" userId="29920f11-83e2-47b3-b23a-f811be715f3d" providerId="ADAL" clId="{CFE6C92A-EA57-4EAA-9060-2628A82FD33E}" dt="2024-07-09T11:41:08.634" v="41"/>
        <pc:sldMkLst>
          <pc:docMk/>
          <pc:sldMk cId="3022818702" sldId="265"/>
        </pc:sldMkLst>
        <pc:spChg chg="add mod">
          <ac:chgData name="Wendy Seure" userId="29920f11-83e2-47b3-b23a-f811be715f3d" providerId="ADAL" clId="{CFE6C92A-EA57-4EAA-9060-2628A82FD33E}" dt="2024-07-09T11:41:08.634" v="41"/>
          <ac:spMkLst>
            <pc:docMk/>
            <pc:sldMk cId="3022818702" sldId="265"/>
            <ac:spMk id="4" creationId="{B23CE713-A30C-1C44-2845-B4F98AA20A82}"/>
          </ac:spMkLst>
        </pc:spChg>
      </pc:sldChg>
      <pc:sldChg chg="addSp modSp">
        <pc:chgData name="Wendy Seure" userId="29920f11-83e2-47b3-b23a-f811be715f3d" providerId="ADAL" clId="{CFE6C92A-EA57-4EAA-9060-2628A82FD33E}" dt="2024-07-09T11:41:10.580" v="42"/>
        <pc:sldMkLst>
          <pc:docMk/>
          <pc:sldMk cId="3964095564" sldId="266"/>
        </pc:sldMkLst>
        <pc:spChg chg="add mod">
          <ac:chgData name="Wendy Seure" userId="29920f11-83e2-47b3-b23a-f811be715f3d" providerId="ADAL" clId="{CFE6C92A-EA57-4EAA-9060-2628A82FD33E}" dt="2024-07-09T11:41:10.580" v="42"/>
          <ac:spMkLst>
            <pc:docMk/>
            <pc:sldMk cId="3964095564" sldId="266"/>
            <ac:spMk id="4" creationId="{C7EC01CE-F08F-8680-D712-AD7EDDA228F1}"/>
          </ac:spMkLst>
        </pc:spChg>
      </pc:sldChg>
      <pc:sldChg chg="addSp modSp">
        <pc:chgData name="Wendy Seure" userId="29920f11-83e2-47b3-b23a-f811be715f3d" providerId="ADAL" clId="{CFE6C92A-EA57-4EAA-9060-2628A82FD33E}" dt="2024-07-09T11:41:33.987" v="52"/>
        <pc:sldMkLst>
          <pc:docMk/>
          <pc:sldMk cId="1466862071" sldId="267"/>
        </pc:sldMkLst>
        <pc:spChg chg="add mod">
          <ac:chgData name="Wendy Seure" userId="29920f11-83e2-47b3-b23a-f811be715f3d" providerId="ADAL" clId="{CFE6C92A-EA57-4EAA-9060-2628A82FD33E}" dt="2024-07-09T11:41:33.987" v="52"/>
          <ac:spMkLst>
            <pc:docMk/>
            <pc:sldMk cId="1466862071" sldId="267"/>
            <ac:spMk id="4" creationId="{1947FF82-01B3-F3EE-01E5-DA6A32772655}"/>
          </ac:spMkLst>
        </pc:spChg>
      </pc:sldChg>
      <pc:sldChg chg="addSp modSp">
        <pc:chgData name="Wendy Seure" userId="29920f11-83e2-47b3-b23a-f811be715f3d" providerId="ADAL" clId="{CFE6C92A-EA57-4EAA-9060-2628A82FD33E}" dt="2024-07-09T11:41:06.425" v="40"/>
        <pc:sldMkLst>
          <pc:docMk/>
          <pc:sldMk cId="3481693045" sldId="269"/>
        </pc:sldMkLst>
        <pc:spChg chg="add mod">
          <ac:chgData name="Wendy Seure" userId="29920f11-83e2-47b3-b23a-f811be715f3d" providerId="ADAL" clId="{CFE6C92A-EA57-4EAA-9060-2628A82FD33E}" dt="2024-07-09T11:41:06.425" v="40"/>
          <ac:spMkLst>
            <pc:docMk/>
            <pc:sldMk cId="3481693045" sldId="269"/>
            <ac:spMk id="2" creationId="{D53920DE-F645-4953-8581-75014E4D9E57}"/>
          </ac:spMkLst>
        </pc:spChg>
      </pc:sldChg>
      <pc:sldChg chg="addSp modSp">
        <pc:chgData name="Wendy Seure" userId="29920f11-83e2-47b3-b23a-f811be715f3d" providerId="ADAL" clId="{CFE6C92A-EA57-4EAA-9060-2628A82FD33E}" dt="2024-07-09T11:41:38.025" v="54"/>
        <pc:sldMkLst>
          <pc:docMk/>
          <pc:sldMk cId="1695341673" sldId="270"/>
        </pc:sldMkLst>
        <pc:spChg chg="add mod">
          <ac:chgData name="Wendy Seure" userId="29920f11-83e2-47b3-b23a-f811be715f3d" providerId="ADAL" clId="{CFE6C92A-EA57-4EAA-9060-2628A82FD33E}" dt="2024-07-09T11:41:38.025" v="54"/>
          <ac:spMkLst>
            <pc:docMk/>
            <pc:sldMk cId="1695341673" sldId="270"/>
            <ac:spMk id="4" creationId="{28F1E774-CC66-7F07-38F4-8C5E0C808A7D}"/>
          </ac:spMkLst>
        </pc:spChg>
      </pc:sldChg>
      <pc:sldChg chg="addSp modSp">
        <pc:chgData name="Wendy Seure" userId="29920f11-83e2-47b3-b23a-f811be715f3d" providerId="ADAL" clId="{CFE6C92A-EA57-4EAA-9060-2628A82FD33E}" dt="2024-07-09T11:41:40.150" v="55"/>
        <pc:sldMkLst>
          <pc:docMk/>
          <pc:sldMk cId="2321155521" sldId="272"/>
        </pc:sldMkLst>
        <pc:spChg chg="add mod">
          <ac:chgData name="Wendy Seure" userId="29920f11-83e2-47b3-b23a-f811be715f3d" providerId="ADAL" clId="{CFE6C92A-EA57-4EAA-9060-2628A82FD33E}" dt="2024-07-09T11:41:40.150" v="55"/>
          <ac:spMkLst>
            <pc:docMk/>
            <pc:sldMk cId="2321155521" sldId="272"/>
            <ac:spMk id="4" creationId="{CFFF3D0B-8C04-1CD3-E13A-06B001DA1800}"/>
          </ac:spMkLst>
        </pc:spChg>
      </pc:sldChg>
      <pc:sldChg chg="addSp modSp">
        <pc:chgData name="Wendy Seure" userId="29920f11-83e2-47b3-b23a-f811be715f3d" providerId="ADAL" clId="{CFE6C92A-EA57-4EAA-9060-2628A82FD33E}" dt="2024-07-09T11:41:35.843" v="53"/>
        <pc:sldMkLst>
          <pc:docMk/>
          <pc:sldMk cId="1593544242" sldId="273"/>
        </pc:sldMkLst>
        <pc:spChg chg="add mod">
          <ac:chgData name="Wendy Seure" userId="29920f11-83e2-47b3-b23a-f811be715f3d" providerId="ADAL" clId="{CFE6C92A-EA57-4EAA-9060-2628A82FD33E}" dt="2024-07-09T11:41:35.843" v="53"/>
          <ac:spMkLst>
            <pc:docMk/>
            <pc:sldMk cId="1593544242" sldId="273"/>
            <ac:spMk id="4" creationId="{DF10FDA1-9D53-D6C3-99BB-7DDF69B06328}"/>
          </ac:spMkLst>
        </pc:spChg>
      </pc:sldChg>
      <pc:sldChg chg="addSp modSp">
        <pc:chgData name="Wendy Seure" userId="29920f11-83e2-47b3-b23a-f811be715f3d" providerId="ADAL" clId="{CFE6C92A-EA57-4EAA-9060-2628A82FD33E}" dt="2024-07-09T11:41:17.933" v="45"/>
        <pc:sldMkLst>
          <pc:docMk/>
          <pc:sldMk cId="1518950117" sldId="274"/>
        </pc:sldMkLst>
        <pc:spChg chg="add mod">
          <ac:chgData name="Wendy Seure" userId="29920f11-83e2-47b3-b23a-f811be715f3d" providerId="ADAL" clId="{CFE6C92A-EA57-4EAA-9060-2628A82FD33E}" dt="2024-07-09T11:41:17.933" v="45"/>
          <ac:spMkLst>
            <pc:docMk/>
            <pc:sldMk cId="1518950117" sldId="274"/>
            <ac:spMk id="2" creationId="{14A8E32E-A4D7-509F-D00C-46B67EEC48E5}"/>
          </ac:spMkLst>
        </pc:spChg>
      </pc:sldChg>
      <pc:sldChg chg="addSp modSp">
        <pc:chgData name="Wendy Seure" userId="29920f11-83e2-47b3-b23a-f811be715f3d" providerId="ADAL" clId="{CFE6C92A-EA57-4EAA-9060-2628A82FD33E}" dt="2024-07-09T11:41:20.117" v="46"/>
        <pc:sldMkLst>
          <pc:docMk/>
          <pc:sldMk cId="823281622" sldId="275"/>
        </pc:sldMkLst>
        <pc:spChg chg="add mod">
          <ac:chgData name="Wendy Seure" userId="29920f11-83e2-47b3-b23a-f811be715f3d" providerId="ADAL" clId="{CFE6C92A-EA57-4EAA-9060-2628A82FD33E}" dt="2024-07-09T11:41:20.117" v="46"/>
          <ac:spMkLst>
            <pc:docMk/>
            <pc:sldMk cId="823281622" sldId="275"/>
            <ac:spMk id="2" creationId="{23BF201F-B4E6-8CA9-932B-70D408B18CDE}"/>
          </ac:spMkLst>
        </pc:spChg>
      </pc:sldChg>
      <pc:sldChg chg="addSp modSp">
        <pc:chgData name="Wendy Seure" userId="29920f11-83e2-47b3-b23a-f811be715f3d" providerId="ADAL" clId="{CFE6C92A-EA57-4EAA-9060-2628A82FD33E}" dt="2024-07-09T11:41:25.040" v="48"/>
        <pc:sldMkLst>
          <pc:docMk/>
          <pc:sldMk cId="3819307069" sldId="277"/>
        </pc:sldMkLst>
        <pc:spChg chg="add mod">
          <ac:chgData name="Wendy Seure" userId="29920f11-83e2-47b3-b23a-f811be715f3d" providerId="ADAL" clId="{CFE6C92A-EA57-4EAA-9060-2628A82FD33E}" dt="2024-07-09T11:41:25.040" v="48"/>
          <ac:spMkLst>
            <pc:docMk/>
            <pc:sldMk cId="3819307069" sldId="277"/>
            <ac:spMk id="2" creationId="{DCEF8B72-5696-D27B-5943-97B2AA322697}"/>
          </ac:spMkLst>
        </pc:spChg>
      </pc:sldChg>
      <pc:sldChg chg="addSp modSp">
        <pc:chgData name="Wendy Seure" userId="29920f11-83e2-47b3-b23a-f811be715f3d" providerId="ADAL" clId="{CFE6C92A-EA57-4EAA-9060-2628A82FD33E}" dt="2024-07-09T11:41:16.025" v="44"/>
        <pc:sldMkLst>
          <pc:docMk/>
          <pc:sldMk cId="1816398649" sldId="278"/>
        </pc:sldMkLst>
        <pc:spChg chg="add mod">
          <ac:chgData name="Wendy Seure" userId="29920f11-83e2-47b3-b23a-f811be715f3d" providerId="ADAL" clId="{CFE6C92A-EA57-4EAA-9060-2628A82FD33E}" dt="2024-07-09T11:41:16.025" v="44"/>
          <ac:spMkLst>
            <pc:docMk/>
            <pc:sldMk cId="1816398649" sldId="278"/>
            <ac:spMk id="4" creationId="{80840B24-51C4-5680-625B-254A6FE460AB}"/>
          </ac:spMkLst>
        </pc:spChg>
      </pc:sldChg>
      <pc:sldChg chg="addSp modSp">
        <pc:chgData name="Wendy Seure" userId="29920f11-83e2-47b3-b23a-f811be715f3d" providerId="ADAL" clId="{CFE6C92A-EA57-4EAA-9060-2628A82FD33E}" dt="2024-07-09T11:41:22.989" v="47"/>
        <pc:sldMkLst>
          <pc:docMk/>
          <pc:sldMk cId="3669270163" sldId="279"/>
        </pc:sldMkLst>
        <pc:spChg chg="add mod">
          <ac:chgData name="Wendy Seure" userId="29920f11-83e2-47b3-b23a-f811be715f3d" providerId="ADAL" clId="{CFE6C92A-EA57-4EAA-9060-2628A82FD33E}" dt="2024-07-09T11:41:22.989" v="47"/>
          <ac:spMkLst>
            <pc:docMk/>
            <pc:sldMk cId="3669270163" sldId="279"/>
            <ac:spMk id="2" creationId="{383527FA-220C-2480-515D-3B1716300A00}"/>
          </ac:spMkLst>
        </pc:spChg>
      </pc:sldChg>
      <pc:sldChg chg="addSp modSp">
        <pc:chgData name="Wendy Seure" userId="29920f11-83e2-47b3-b23a-f811be715f3d" providerId="ADAL" clId="{CFE6C92A-EA57-4EAA-9060-2628A82FD33E}" dt="2024-07-09T11:41:29.849" v="50"/>
        <pc:sldMkLst>
          <pc:docMk/>
          <pc:sldMk cId="3978900892" sldId="281"/>
        </pc:sldMkLst>
        <pc:spChg chg="add mod">
          <ac:chgData name="Wendy Seure" userId="29920f11-83e2-47b3-b23a-f811be715f3d" providerId="ADAL" clId="{CFE6C92A-EA57-4EAA-9060-2628A82FD33E}" dt="2024-07-09T11:41:29.849" v="50"/>
          <ac:spMkLst>
            <pc:docMk/>
            <pc:sldMk cId="3978900892" sldId="281"/>
            <ac:spMk id="3" creationId="{03F8A6F2-18F8-75D3-BCE7-4E4997BB90DB}"/>
          </ac:spMkLst>
        </pc:spChg>
      </pc:sldChg>
      <pc:sldChg chg="addSp modSp">
        <pc:chgData name="Wendy Seure" userId="29920f11-83e2-47b3-b23a-f811be715f3d" providerId="ADAL" clId="{CFE6C92A-EA57-4EAA-9060-2628A82FD33E}" dt="2024-07-09T11:41:27.704" v="49"/>
        <pc:sldMkLst>
          <pc:docMk/>
          <pc:sldMk cId="1714284067" sldId="282"/>
        </pc:sldMkLst>
        <pc:spChg chg="add mod">
          <ac:chgData name="Wendy Seure" userId="29920f11-83e2-47b3-b23a-f811be715f3d" providerId="ADAL" clId="{CFE6C92A-EA57-4EAA-9060-2628A82FD33E}" dt="2024-07-09T11:41:27.704" v="49"/>
          <ac:spMkLst>
            <pc:docMk/>
            <pc:sldMk cId="1714284067" sldId="282"/>
            <ac:spMk id="3" creationId="{4C54AF55-3811-B4AF-DB4F-056084A8C140}"/>
          </ac:spMkLst>
        </pc:spChg>
      </pc:sldChg>
      <pc:sldChg chg="addSp modSp">
        <pc:chgData name="Wendy Seure" userId="29920f11-83e2-47b3-b23a-f811be715f3d" providerId="ADAL" clId="{CFE6C92A-EA57-4EAA-9060-2628A82FD33E}" dt="2024-07-09T11:41:31.654" v="51"/>
        <pc:sldMkLst>
          <pc:docMk/>
          <pc:sldMk cId="972586409" sldId="283"/>
        </pc:sldMkLst>
        <pc:spChg chg="add mod">
          <ac:chgData name="Wendy Seure" userId="29920f11-83e2-47b3-b23a-f811be715f3d" providerId="ADAL" clId="{CFE6C92A-EA57-4EAA-9060-2628A82FD33E}" dt="2024-07-09T11:41:31.654" v="51"/>
          <ac:spMkLst>
            <pc:docMk/>
            <pc:sldMk cId="972586409" sldId="283"/>
            <ac:spMk id="3" creationId="{02B17020-1E55-8304-C193-2F7DD1412AC0}"/>
          </ac:spMkLst>
        </pc:spChg>
      </pc:sldChg>
      <pc:sldChg chg="addSp modSp mod">
        <pc:chgData name="Wendy Seure" userId="29920f11-83e2-47b3-b23a-f811be715f3d" providerId="ADAL" clId="{CFE6C92A-EA57-4EAA-9060-2628A82FD33E}" dt="2024-07-09T11:35:20.474" v="36" actId="207"/>
        <pc:sldMkLst>
          <pc:docMk/>
          <pc:sldMk cId="45503730" sldId="285"/>
        </pc:sldMkLst>
        <pc:spChg chg="add mod">
          <ac:chgData name="Wendy Seure" userId="29920f11-83e2-47b3-b23a-f811be715f3d" providerId="ADAL" clId="{CFE6C92A-EA57-4EAA-9060-2628A82FD33E}" dt="2024-07-09T11:35:20.474" v="36" actId="207"/>
          <ac:spMkLst>
            <pc:docMk/>
            <pc:sldMk cId="45503730" sldId="285"/>
            <ac:spMk id="2" creationId="{B5633A57-BA56-B157-44A7-CC979B8378D2}"/>
          </ac:spMkLst>
        </pc:spChg>
      </pc:sldChg>
      <pc:sldChg chg="addSp modSp">
        <pc:chgData name="Wendy Seure" userId="29920f11-83e2-47b3-b23a-f811be715f3d" providerId="ADAL" clId="{CFE6C92A-EA57-4EAA-9060-2628A82FD33E}" dt="2024-07-09T11:41:12.848" v="43"/>
        <pc:sldMkLst>
          <pc:docMk/>
          <pc:sldMk cId="3782998466" sldId="286"/>
        </pc:sldMkLst>
        <pc:spChg chg="add mod">
          <ac:chgData name="Wendy Seure" userId="29920f11-83e2-47b3-b23a-f811be715f3d" providerId="ADAL" clId="{CFE6C92A-EA57-4EAA-9060-2628A82FD33E}" dt="2024-07-09T11:41:12.848" v="43"/>
          <ac:spMkLst>
            <pc:docMk/>
            <pc:sldMk cId="3782998466" sldId="286"/>
            <ac:spMk id="3" creationId="{6AF4CC82-84BA-7ECF-EA56-F161774F73F5}"/>
          </ac:spMkLst>
        </pc:spChg>
      </pc:sldChg>
      <pc:sldChg chg="addSp modSp">
        <pc:chgData name="Wendy Seure" userId="29920f11-83e2-47b3-b23a-f811be715f3d" providerId="ADAL" clId="{CFE6C92A-EA57-4EAA-9060-2628A82FD33E}" dt="2024-07-09T11:41:44.457" v="56"/>
        <pc:sldMkLst>
          <pc:docMk/>
          <pc:sldMk cId="3267803907" sldId="287"/>
        </pc:sldMkLst>
        <pc:spChg chg="add mod">
          <ac:chgData name="Wendy Seure" userId="29920f11-83e2-47b3-b23a-f811be715f3d" providerId="ADAL" clId="{CFE6C92A-EA57-4EAA-9060-2628A82FD33E}" dt="2024-07-09T11:41:44.457" v="56"/>
          <ac:spMkLst>
            <pc:docMk/>
            <pc:sldMk cId="3267803907" sldId="287"/>
            <ac:spMk id="4" creationId="{3F0015B5-F89A-9A66-0EA5-CD95AA8D29F7}"/>
          </ac:spMkLst>
        </pc:spChg>
      </pc:sldChg>
      <pc:sldChg chg="addSp delSp modSp new mod">
        <pc:chgData name="Wendy Seure" userId="29920f11-83e2-47b3-b23a-f811be715f3d" providerId="ADAL" clId="{CFE6C92A-EA57-4EAA-9060-2628A82FD33E}" dt="2024-07-09T11:40:58.961" v="37"/>
        <pc:sldMkLst>
          <pc:docMk/>
          <pc:sldMk cId="1823215360" sldId="289"/>
        </pc:sldMkLst>
        <pc:spChg chg="mod">
          <ac:chgData name="Wendy Seure" userId="29920f11-83e2-47b3-b23a-f811be715f3d" providerId="ADAL" clId="{CFE6C92A-EA57-4EAA-9060-2628A82FD33E}" dt="2024-07-09T11:32:46.379" v="20" actId="20577"/>
          <ac:spMkLst>
            <pc:docMk/>
            <pc:sldMk cId="1823215360" sldId="289"/>
            <ac:spMk id="2" creationId="{E51C3B19-5737-030C-D8B3-77BC87E05F92}"/>
          </ac:spMkLst>
        </pc:spChg>
        <pc:spChg chg="del">
          <ac:chgData name="Wendy Seure" userId="29920f11-83e2-47b3-b23a-f811be715f3d" providerId="ADAL" clId="{CFE6C92A-EA57-4EAA-9060-2628A82FD33E}" dt="2024-07-09T11:33:09.838" v="21"/>
          <ac:spMkLst>
            <pc:docMk/>
            <pc:sldMk cId="1823215360" sldId="289"/>
            <ac:spMk id="3" creationId="{06D42522-63A1-00B4-EA46-DA5CC8B881A2}"/>
          </ac:spMkLst>
        </pc:spChg>
        <pc:spChg chg="add mod">
          <ac:chgData name="Wendy Seure" userId="29920f11-83e2-47b3-b23a-f811be715f3d" providerId="ADAL" clId="{CFE6C92A-EA57-4EAA-9060-2628A82FD33E}" dt="2024-07-09T11:40:58.961" v="37"/>
          <ac:spMkLst>
            <pc:docMk/>
            <pc:sldMk cId="1823215360" sldId="289"/>
            <ac:spMk id="5" creationId="{3BB76A48-F8FD-AC64-DD89-290B1A38B289}"/>
          </ac:spMkLst>
        </pc:spChg>
        <pc:graphicFrameChg chg="add mod modGraphic">
          <ac:chgData name="Wendy Seure" userId="29920f11-83e2-47b3-b23a-f811be715f3d" providerId="ADAL" clId="{CFE6C92A-EA57-4EAA-9060-2628A82FD33E}" dt="2024-07-09T11:34:39.773" v="34" actId="5793"/>
          <ac:graphicFrameMkLst>
            <pc:docMk/>
            <pc:sldMk cId="1823215360" sldId="289"/>
            <ac:graphicFrameMk id="4" creationId="{F0BE814A-B246-5F2C-D589-FA830FBE655F}"/>
          </ac:graphicFrameMkLst>
        </pc:graphicFrameChg>
      </pc:sldChg>
    </pc:docChg>
  </pc:docChgLst>
  <pc:docChgLst>
    <pc:chgData name="Tirza Volk" userId="S::t.volk@huisartseneemland.nl::13ba4728-f923-435f-b247-43392033e2c3" providerId="AD" clId="Web-{81AF2985-7B0E-349F-4F42-0BE08E797DBD}"/>
    <pc:docChg chg="modSld">
      <pc:chgData name="Tirza Volk" userId="S::t.volk@huisartseneemland.nl::13ba4728-f923-435f-b247-43392033e2c3" providerId="AD" clId="Web-{81AF2985-7B0E-349F-4F42-0BE08E797DBD}" dt="2024-08-19T08:26:11.076" v="27" actId="20577"/>
      <pc:docMkLst>
        <pc:docMk/>
      </pc:docMkLst>
      <pc:sldChg chg="modSp">
        <pc:chgData name="Tirza Volk" userId="S::t.volk@huisartseneemland.nl::13ba4728-f923-435f-b247-43392033e2c3" providerId="AD" clId="Web-{81AF2985-7B0E-349F-4F42-0BE08E797DBD}" dt="2024-08-19T08:23:58.010" v="0" actId="20577"/>
        <pc:sldMkLst>
          <pc:docMk/>
          <pc:sldMk cId="903858084" sldId="264"/>
        </pc:sldMkLst>
        <pc:spChg chg="mod">
          <ac:chgData name="Tirza Volk" userId="S::t.volk@huisartseneemland.nl::13ba4728-f923-435f-b247-43392033e2c3" providerId="AD" clId="Web-{81AF2985-7B0E-349F-4F42-0BE08E797DBD}" dt="2024-08-19T08:23:58.010" v="0" actId="20577"/>
          <ac:spMkLst>
            <pc:docMk/>
            <pc:sldMk cId="903858084" sldId="264"/>
            <ac:spMk id="2" creationId="{DCAB3B5E-9C84-D150-40A3-FABECEF0C7E3}"/>
          </ac:spMkLst>
        </pc:spChg>
      </pc:sldChg>
      <pc:sldChg chg="modSp">
        <pc:chgData name="Tirza Volk" userId="S::t.volk@huisartseneemland.nl::13ba4728-f923-435f-b247-43392033e2c3" providerId="AD" clId="Web-{81AF2985-7B0E-349F-4F42-0BE08E797DBD}" dt="2024-08-19T08:26:11.076" v="27" actId="20577"/>
        <pc:sldMkLst>
          <pc:docMk/>
          <pc:sldMk cId="450441782" sldId="302"/>
        </pc:sldMkLst>
        <pc:spChg chg="mod">
          <ac:chgData name="Tirza Volk" userId="S::t.volk@huisartseneemland.nl::13ba4728-f923-435f-b247-43392033e2c3" providerId="AD" clId="Web-{81AF2985-7B0E-349F-4F42-0BE08E797DBD}" dt="2024-08-19T08:26:11.076" v="27" actId="20577"/>
          <ac:spMkLst>
            <pc:docMk/>
            <pc:sldMk cId="450441782" sldId="302"/>
            <ac:spMk id="3" creationId="{17868647-E2B5-E8B9-9FC1-77FA8E25A5E9}"/>
          </ac:spMkLst>
        </pc:spChg>
      </pc:sldChg>
    </pc:docChg>
  </pc:docChgLst>
  <pc:docChgLst>
    <pc:chgData name="Hannah Snijders-Slagboom" userId="S::hannah.snijders_beweging3.nl#ext#@portalhuisartseneemland.onmicrosoft.com::b429104d-e0ae-4d20-a9d9-294538f89c05" providerId="AD" clId="Web-{FCDC498B-3370-23A1-9EBF-24F06D5F071B}"/>
    <pc:docChg chg="mod modSld sldOrd">
      <pc:chgData name="Hannah Snijders-Slagboom" userId="S::hannah.snijders_beweging3.nl#ext#@portalhuisartseneemland.onmicrosoft.com::b429104d-e0ae-4d20-a9d9-294538f89c05" providerId="AD" clId="Web-{FCDC498B-3370-23A1-9EBF-24F06D5F071B}" dt="2024-07-08T21:57:17.287" v="555"/>
      <pc:docMkLst>
        <pc:docMk/>
      </pc:docMkLst>
      <pc:sldChg chg="addCm">
        <pc:chgData name="Hannah Snijders-Slagboom" userId="S::hannah.snijders_beweging3.nl#ext#@portalhuisartseneemland.onmicrosoft.com::b429104d-e0ae-4d20-a9d9-294538f89c05" providerId="AD" clId="Web-{FCDC498B-3370-23A1-9EBF-24F06D5F071B}" dt="2024-07-08T21:26:25.108" v="212"/>
        <pc:sldMkLst>
          <pc:docMk/>
          <pc:sldMk cId="3481693045" sldId="269"/>
        </pc:sldMkLst>
        <pc:extLst>
          <p:ext xmlns:p="http://schemas.openxmlformats.org/presentationml/2006/main" uri="{D6D511B9-2390-475A-947B-AFAB55BFBCF1}">
            <pc226:cmChg xmlns:pc226="http://schemas.microsoft.com/office/powerpoint/2022/06/main/command" chg="add">
              <pc226:chgData name="Hannah Snijders-Slagboom" userId="S::hannah.snijders_beweging3.nl#ext#@portalhuisartseneemland.onmicrosoft.com::b429104d-e0ae-4d20-a9d9-294538f89c05" providerId="AD" clId="Web-{FCDC498B-3370-23A1-9EBF-24F06D5F071B}" dt="2024-07-08T21:26:25.108" v="212"/>
              <pc2:cmMkLst xmlns:pc2="http://schemas.microsoft.com/office/powerpoint/2019/9/main/command">
                <pc:docMk/>
                <pc:sldMk cId="3481693045" sldId="269"/>
                <pc2:cmMk id="{E0112AB9-D183-452C-97E2-50FDA5B37E35}"/>
              </pc2:cmMkLst>
            </pc226:cmChg>
          </p:ext>
        </pc:extLst>
      </pc:sldChg>
      <pc:sldChg chg="ord">
        <pc:chgData name="Hannah Snijders-Slagboom" userId="S::hannah.snijders_beweging3.nl#ext#@portalhuisartseneemland.onmicrosoft.com::b429104d-e0ae-4d20-a9d9-294538f89c05" providerId="AD" clId="Web-{FCDC498B-3370-23A1-9EBF-24F06D5F071B}" dt="2024-07-08T21:28:27.426" v="215"/>
        <pc:sldMkLst>
          <pc:docMk/>
          <pc:sldMk cId="3832759046" sldId="271"/>
        </pc:sldMkLst>
      </pc:sldChg>
      <pc:sldChg chg="addCm">
        <pc:chgData name="Hannah Snijders-Slagboom" userId="S::hannah.snijders_beweging3.nl#ext#@portalhuisartseneemland.onmicrosoft.com::b429104d-e0ae-4d20-a9d9-294538f89c05" providerId="AD" clId="Web-{FCDC498B-3370-23A1-9EBF-24F06D5F071B}" dt="2024-07-08T21:27:26.158" v="213"/>
        <pc:sldMkLst>
          <pc:docMk/>
          <pc:sldMk cId="3978900892" sldId="281"/>
        </pc:sldMkLst>
        <pc:extLst>
          <p:ext xmlns:p="http://schemas.openxmlformats.org/presentationml/2006/main" uri="{D6D511B9-2390-475A-947B-AFAB55BFBCF1}">
            <pc226:cmChg xmlns:pc226="http://schemas.microsoft.com/office/powerpoint/2022/06/main/command" chg="add">
              <pc226:chgData name="Hannah Snijders-Slagboom" userId="S::hannah.snijders_beweging3.nl#ext#@portalhuisartseneemland.onmicrosoft.com::b429104d-e0ae-4d20-a9d9-294538f89c05" providerId="AD" clId="Web-{FCDC498B-3370-23A1-9EBF-24F06D5F071B}" dt="2024-07-08T21:27:26.158" v="213"/>
              <pc2:cmMkLst xmlns:pc2="http://schemas.microsoft.com/office/powerpoint/2019/9/main/command">
                <pc:docMk/>
                <pc:sldMk cId="3978900892" sldId="281"/>
                <pc2:cmMk id="{DC6CBC43-1C6B-4D57-A7A7-4544E799E964}"/>
              </pc2:cmMkLst>
            </pc226:cmChg>
          </p:ext>
        </pc:extLst>
      </pc:sldChg>
      <pc:sldChg chg="modSp ord modNotes">
        <pc:chgData name="Hannah Snijders-Slagboom" userId="S::hannah.snijders_beweging3.nl#ext#@portalhuisartseneemland.onmicrosoft.com::b429104d-e0ae-4d20-a9d9-294538f89c05" providerId="AD" clId="Web-{FCDC498B-3370-23A1-9EBF-24F06D5F071B}" dt="2024-07-08T21:57:17.287" v="555"/>
        <pc:sldMkLst>
          <pc:docMk/>
          <pc:sldMk cId="1475787564" sldId="284"/>
        </pc:sldMkLst>
        <pc:spChg chg="mod">
          <ac:chgData name="Hannah Snijders-Slagboom" userId="S::hannah.snijders_beweging3.nl#ext#@portalhuisartseneemland.onmicrosoft.com::b429104d-e0ae-4d20-a9d9-294538f89c05" providerId="AD" clId="Web-{FCDC498B-3370-23A1-9EBF-24F06D5F071B}" dt="2024-07-08T21:39:10.604" v="414" actId="20577"/>
          <ac:spMkLst>
            <pc:docMk/>
            <pc:sldMk cId="1475787564" sldId="284"/>
            <ac:spMk id="3" creationId="{0E9B2EAE-6A02-58CF-C223-E81A750FB27F}"/>
          </ac:spMkLst>
        </pc:spChg>
      </pc:sldChg>
    </pc:docChg>
  </pc:docChgLst>
  <pc:docChgLst>
    <pc:chgData name="Tirza Volk" userId="13ba4728-f923-435f-b247-43392033e2c3" providerId="ADAL" clId="{C7ABAAF8-525A-43BE-8BEB-528BE53FF5AB}"/>
    <pc:docChg chg="undo custSel addSld delSld modSld">
      <pc:chgData name="Tirza Volk" userId="13ba4728-f923-435f-b247-43392033e2c3" providerId="ADAL" clId="{C7ABAAF8-525A-43BE-8BEB-528BE53FF5AB}" dt="2024-07-09T07:58:51.417" v="848" actId="14100"/>
      <pc:docMkLst>
        <pc:docMk/>
      </pc:docMkLst>
      <pc:sldChg chg="modSp mod">
        <pc:chgData name="Tirza Volk" userId="13ba4728-f923-435f-b247-43392033e2c3" providerId="ADAL" clId="{C7ABAAF8-525A-43BE-8BEB-528BE53FF5AB}" dt="2024-07-09T07:27:35.598" v="44" actId="255"/>
        <pc:sldMkLst>
          <pc:docMk/>
          <pc:sldMk cId="1633338236" sldId="256"/>
        </pc:sldMkLst>
        <pc:spChg chg="mod">
          <ac:chgData name="Tirza Volk" userId="13ba4728-f923-435f-b247-43392033e2c3" providerId="ADAL" clId="{C7ABAAF8-525A-43BE-8BEB-528BE53FF5AB}" dt="2024-07-09T07:27:21.955" v="43" actId="14100"/>
          <ac:spMkLst>
            <pc:docMk/>
            <pc:sldMk cId="1633338236" sldId="256"/>
            <ac:spMk id="2" creationId="{F00AB49D-EA37-419A-C7C7-81C2CF92D26B}"/>
          </ac:spMkLst>
        </pc:spChg>
        <pc:spChg chg="mod">
          <ac:chgData name="Tirza Volk" userId="13ba4728-f923-435f-b247-43392033e2c3" providerId="ADAL" clId="{C7ABAAF8-525A-43BE-8BEB-528BE53FF5AB}" dt="2024-07-09T07:27:35.598" v="44" actId="255"/>
          <ac:spMkLst>
            <pc:docMk/>
            <pc:sldMk cId="1633338236" sldId="256"/>
            <ac:spMk id="3" creationId="{D75EC7D1-E1BE-9DA6-C5E2-8B4459FE08BB}"/>
          </ac:spMkLst>
        </pc:spChg>
      </pc:sldChg>
      <pc:sldChg chg="modSp mod">
        <pc:chgData name="Tirza Volk" userId="13ba4728-f923-435f-b247-43392033e2c3" providerId="ADAL" clId="{C7ABAAF8-525A-43BE-8BEB-528BE53FF5AB}" dt="2024-07-09T07:47:44.666" v="674" actId="20577"/>
        <pc:sldMkLst>
          <pc:docMk/>
          <pc:sldMk cId="201316830" sldId="263"/>
        </pc:sldMkLst>
        <pc:spChg chg="mod">
          <ac:chgData name="Tirza Volk" userId="13ba4728-f923-435f-b247-43392033e2c3" providerId="ADAL" clId="{C7ABAAF8-525A-43BE-8BEB-528BE53FF5AB}" dt="2024-07-09T07:47:44.666" v="674" actId="20577"/>
          <ac:spMkLst>
            <pc:docMk/>
            <pc:sldMk cId="201316830" sldId="263"/>
            <ac:spMk id="8" creationId="{9380DDC3-C408-6C5F-8ADD-6B48EDA3CBB9}"/>
          </ac:spMkLst>
        </pc:spChg>
      </pc:sldChg>
      <pc:sldChg chg="modSp mod">
        <pc:chgData name="Tirza Volk" userId="13ba4728-f923-435f-b247-43392033e2c3" providerId="ADAL" clId="{C7ABAAF8-525A-43BE-8BEB-528BE53FF5AB}" dt="2024-07-09T07:57:41.173" v="842" actId="20577"/>
        <pc:sldMkLst>
          <pc:docMk/>
          <pc:sldMk cId="903858084" sldId="264"/>
        </pc:sldMkLst>
        <pc:spChg chg="mod">
          <ac:chgData name="Tirza Volk" userId="13ba4728-f923-435f-b247-43392033e2c3" providerId="ADAL" clId="{C7ABAAF8-525A-43BE-8BEB-528BE53FF5AB}" dt="2024-07-09T07:57:41.173" v="842" actId="20577"/>
          <ac:spMkLst>
            <pc:docMk/>
            <pc:sldMk cId="903858084" sldId="264"/>
            <ac:spMk id="2" creationId="{DCAB3B5E-9C84-D150-40A3-FABECEF0C7E3}"/>
          </ac:spMkLst>
        </pc:spChg>
      </pc:sldChg>
      <pc:sldChg chg="delCm">
        <pc:chgData name="Tirza Volk" userId="13ba4728-f923-435f-b247-43392033e2c3" providerId="ADAL" clId="{C7ABAAF8-525A-43BE-8BEB-528BE53FF5AB}" dt="2024-07-09T07:39:34.420" v="419"/>
        <pc:sldMkLst>
          <pc:docMk/>
          <pc:sldMk cId="3022818702" sldId="265"/>
        </pc:sldMkLst>
        <pc:extLst>
          <p:ext xmlns:p="http://schemas.openxmlformats.org/presentationml/2006/main" uri="{D6D511B9-2390-475A-947B-AFAB55BFBCF1}">
            <pc226:cmChg xmlns:pc226="http://schemas.microsoft.com/office/powerpoint/2022/06/main/command" chg="del">
              <pc226:chgData name="Tirza Volk" userId="13ba4728-f923-435f-b247-43392033e2c3" providerId="ADAL" clId="{C7ABAAF8-525A-43BE-8BEB-528BE53FF5AB}" dt="2024-07-09T07:39:20.639" v="418"/>
              <pc2:cmMkLst xmlns:pc2="http://schemas.microsoft.com/office/powerpoint/2019/9/main/command">
                <pc:docMk/>
                <pc:sldMk cId="3022818702" sldId="265"/>
                <pc2:cmMk id="{022EF63C-D7F7-403C-A009-71AAD06015FE}"/>
              </pc2:cmMkLst>
            </pc226:cmChg>
            <pc226:cmChg xmlns:pc226="http://schemas.microsoft.com/office/powerpoint/2022/06/main/command" chg="del">
              <pc226:chgData name="Tirza Volk" userId="13ba4728-f923-435f-b247-43392033e2c3" providerId="ADAL" clId="{C7ABAAF8-525A-43BE-8BEB-528BE53FF5AB}" dt="2024-07-09T07:39:34.420" v="419"/>
              <pc2:cmMkLst xmlns:pc2="http://schemas.microsoft.com/office/powerpoint/2019/9/main/command">
                <pc:docMk/>
                <pc:sldMk cId="3022818702" sldId="265"/>
                <pc2:cmMk id="{8A4D2FD4-2227-4FCB-8D20-D074280F24EA}"/>
              </pc2:cmMkLst>
            </pc226:cmChg>
          </p:ext>
        </pc:extLst>
      </pc:sldChg>
      <pc:sldChg chg="modSp mod">
        <pc:chgData name="Tirza Volk" userId="13ba4728-f923-435f-b247-43392033e2c3" providerId="ADAL" clId="{C7ABAAF8-525A-43BE-8BEB-528BE53FF5AB}" dt="2024-07-09T07:40:57.208" v="470" actId="20577"/>
        <pc:sldMkLst>
          <pc:docMk/>
          <pc:sldMk cId="3964095564" sldId="266"/>
        </pc:sldMkLst>
        <pc:spChg chg="mod">
          <ac:chgData name="Tirza Volk" userId="13ba4728-f923-435f-b247-43392033e2c3" providerId="ADAL" clId="{C7ABAAF8-525A-43BE-8BEB-528BE53FF5AB}" dt="2024-07-09T07:40:57.208" v="470" actId="20577"/>
          <ac:spMkLst>
            <pc:docMk/>
            <pc:sldMk cId="3964095564" sldId="266"/>
            <ac:spMk id="2" creationId="{22924E14-FA60-F653-BF13-77B89F225547}"/>
          </ac:spMkLst>
        </pc:spChg>
      </pc:sldChg>
      <pc:sldChg chg="del">
        <pc:chgData name="Tirza Volk" userId="13ba4728-f923-435f-b247-43392033e2c3" providerId="ADAL" clId="{C7ABAAF8-525A-43BE-8BEB-528BE53FF5AB}" dt="2024-07-09T07:38:22.386" v="401" actId="2696"/>
        <pc:sldMkLst>
          <pc:docMk/>
          <pc:sldMk cId="1456368270" sldId="268"/>
        </pc:sldMkLst>
      </pc:sldChg>
      <pc:sldChg chg="modSp mod addCm delCm">
        <pc:chgData name="Tirza Volk" userId="13ba4728-f923-435f-b247-43392033e2c3" providerId="ADAL" clId="{C7ABAAF8-525A-43BE-8BEB-528BE53FF5AB}" dt="2024-07-09T07:37:24.645" v="400"/>
        <pc:sldMkLst>
          <pc:docMk/>
          <pc:sldMk cId="3481693045" sldId="269"/>
        </pc:sldMkLst>
        <pc:spChg chg="mod">
          <ac:chgData name="Tirza Volk" userId="13ba4728-f923-435f-b247-43392033e2c3" providerId="ADAL" clId="{C7ABAAF8-525A-43BE-8BEB-528BE53FF5AB}" dt="2024-07-09T07:36:15.580" v="396" actId="5793"/>
          <ac:spMkLst>
            <pc:docMk/>
            <pc:sldMk cId="3481693045" sldId="269"/>
            <ac:spMk id="7" creationId="{9C5F8E3C-37F5-E11E-6F6F-5C222691B721}"/>
          </ac:spMkLst>
        </pc:spChg>
        <pc:extLst>
          <p:ext xmlns:p="http://schemas.openxmlformats.org/presentationml/2006/main" uri="{D6D511B9-2390-475A-947B-AFAB55BFBCF1}">
            <pc226:cmChg xmlns:pc226="http://schemas.microsoft.com/office/powerpoint/2022/06/main/command" chg="del">
              <pc226:chgData name="Tirza Volk" userId="13ba4728-f923-435f-b247-43392033e2c3" providerId="ADAL" clId="{C7ABAAF8-525A-43BE-8BEB-528BE53FF5AB}" dt="2024-07-09T07:32:48.735" v="355"/>
              <pc2:cmMkLst xmlns:pc2="http://schemas.microsoft.com/office/powerpoint/2019/9/main/command">
                <pc:docMk/>
                <pc:sldMk cId="3481693045" sldId="269"/>
                <pc2:cmMk id="{4C93FD68-184F-4DCF-BDF0-2C45FA442701}"/>
              </pc2:cmMkLst>
            </pc226:cmChg>
            <pc226:cmChg xmlns:pc226="http://schemas.microsoft.com/office/powerpoint/2022/06/main/command" chg="del">
              <pc226:chgData name="Tirza Volk" userId="13ba4728-f923-435f-b247-43392033e2c3" providerId="ADAL" clId="{C7ABAAF8-525A-43BE-8BEB-528BE53FF5AB}" dt="2024-07-09T07:32:41.485" v="354"/>
              <pc2:cmMkLst xmlns:pc2="http://schemas.microsoft.com/office/powerpoint/2019/9/main/command">
                <pc:docMk/>
                <pc:sldMk cId="3481693045" sldId="269"/>
                <pc2:cmMk id="{A83B8270-AB09-4AC7-B2C5-B5413B7E3289}"/>
              </pc2:cmMkLst>
            </pc226:cmChg>
            <pc226:cmChg xmlns:pc226="http://schemas.microsoft.com/office/powerpoint/2022/06/main/command" chg="del">
              <pc226:chgData name="Tirza Volk" userId="13ba4728-f923-435f-b247-43392033e2c3" providerId="ADAL" clId="{C7ABAAF8-525A-43BE-8BEB-528BE53FF5AB}" dt="2024-07-09T07:36:24.938" v="397"/>
              <pc2:cmMkLst xmlns:pc2="http://schemas.microsoft.com/office/powerpoint/2019/9/main/command">
                <pc:docMk/>
                <pc:sldMk cId="3481693045" sldId="269"/>
                <pc2:cmMk id="{39C8197F-B704-4356-AA57-0E29C1948441}"/>
              </pc2:cmMkLst>
            </pc226:cmChg>
            <pc226:cmChg xmlns:pc226="http://schemas.microsoft.com/office/powerpoint/2022/06/main/command" chg="add del">
              <pc226:chgData name="Tirza Volk" userId="13ba4728-f923-435f-b247-43392033e2c3" providerId="ADAL" clId="{C7ABAAF8-525A-43BE-8BEB-528BE53FF5AB}" dt="2024-07-09T07:37:24.645" v="400"/>
              <pc2:cmMkLst xmlns:pc2="http://schemas.microsoft.com/office/powerpoint/2019/9/main/command">
                <pc:docMk/>
                <pc:sldMk cId="3481693045" sldId="269"/>
                <pc2:cmMk id="{E0112AB9-D183-452C-97E2-50FDA5B37E35}"/>
              </pc2:cmMkLst>
            </pc226:cmChg>
          </p:ext>
        </pc:extLst>
      </pc:sldChg>
      <pc:sldChg chg="delCm">
        <pc:chgData name="Tirza Volk" userId="13ba4728-f923-435f-b247-43392033e2c3" providerId="ADAL" clId="{C7ABAAF8-525A-43BE-8BEB-528BE53FF5AB}" dt="2024-07-09T07:44:27.020" v="496"/>
        <pc:sldMkLst>
          <pc:docMk/>
          <pc:sldMk cId="1695341673" sldId="270"/>
        </pc:sldMkLst>
        <pc:extLst>
          <p:ext xmlns:p="http://schemas.openxmlformats.org/presentationml/2006/main" uri="{D6D511B9-2390-475A-947B-AFAB55BFBCF1}">
            <pc226:cmChg xmlns:pc226="http://schemas.microsoft.com/office/powerpoint/2022/06/main/command" chg="del">
              <pc226:chgData name="Tirza Volk" userId="13ba4728-f923-435f-b247-43392033e2c3" providerId="ADAL" clId="{C7ABAAF8-525A-43BE-8BEB-528BE53FF5AB}" dt="2024-07-09T07:44:23.629" v="495"/>
              <pc2:cmMkLst xmlns:pc2="http://schemas.microsoft.com/office/powerpoint/2019/9/main/command">
                <pc:docMk/>
                <pc:sldMk cId="1695341673" sldId="270"/>
                <pc2:cmMk id="{59D77400-BD4E-4E61-806C-5A92349AAC1B}"/>
              </pc2:cmMkLst>
            </pc226:cmChg>
            <pc226:cmChg xmlns:pc226="http://schemas.microsoft.com/office/powerpoint/2022/06/main/command" chg="del">
              <pc226:chgData name="Tirza Volk" userId="13ba4728-f923-435f-b247-43392033e2c3" providerId="ADAL" clId="{C7ABAAF8-525A-43BE-8BEB-528BE53FF5AB}" dt="2024-07-09T07:44:27.020" v="496"/>
              <pc2:cmMkLst xmlns:pc2="http://schemas.microsoft.com/office/powerpoint/2019/9/main/command">
                <pc:docMk/>
                <pc:sldMk cId="1695341673" sldId="270"/>
                <pc2:cmMk id="{54ECF809-8EA0-4915-8CB8-E0ACE9A90C79}"/>
              </pc2:cmMkLst>
            </pc226:cmChg>
          </p:ext>
        </pc:extLst>
      </pc:sldChg>
      <pc:sldChg chg="del">
        <pc:chgData name="Tirza Volk" userId="13ba4728-f923-435f-b247-43392033e2c3" providerId="ADAL" clId="{C7ABAAF8-525A-43BE-8BEB-528BE53FF5AB}" dt="2024-07-09T07:48:15.654" v="675" actId="2696"/>
        <pc:sldMkLst>
          <pc:docMk/>
          <pc:sldMk cId="3832759046" sldId="271"/>
        </pc:sldMkLst>
      </pc:sldChg>
      <pc:sldChg chg="modSp mod">
        <pc:chgData name="Tirza Volk" userId="13ba4728-f923-435f-b247-43392033e2c3" providerId="ADAL" clId="{C7ABAAF8-525A-43BE-8BEB-528BE53FF5AB}" dt="2024-07-09T07:42:20.883" v="493" actId="1076"/>
        <pc:sldMkLst>
          <pc:docMk/>
          <pc:sldMk cId="1518950117" sldId="274"/>
        </pc:sldMkLst>
        <pc:picChg chg="mod">
          <ac:chgData name="Tirza Volk" userId="13ba4728-f923-435f-b247-43392033e2c3" providerId="ADAL" clId="{C7ABAAF8-525A-43BE-8BEB-528BE53FF5AB}" dt="2024-07-09T07:42:20.883" v="493" actId="1076"/>
          <ac:picMkLst>
            <pc:docMk/>
            <pc:sldMk cId="1518950117" sldId="274"/>
            <ac:picMk id="7" creationId="{267977A6-D183-46A2-CF81-EBF330D5246E}"/>
          </ac:picMkLst>
        </pc:picChg>
      </pc:sldChg>
      <pc:sldChg chg="modSp mod">
        <pc:chgData name="Tirza Volk" userId="13ba4728-f923-435f-b247-43392033e2c3" providerId="ADAL" clId="{C7ABAAF8-525A-43BE-8BEB-528BE53FF5AB}" dt="2024-07-09T07:41:34.303" v="471" actId="207"/>
        <pc:sldMkLst>
          <pc:docMk/>
          <pc:sldMk cId="1816398649" sldId="278"/>
        </pc:sldMkLst>
        <pc:spChg chg="mod">
          <ac:chgData name="Tirza Volk" userId="13ba4728-f923-435f-b247-43392033e2c3" providerId="ADAL" clId="{C7ABAAF8-525A-43BE-8BEB-528BE53FF5AB}" dt="2024-07-09T07:41:34.303" v="471" actId="207"/>
          <ac:spMkLst>
            <pc:docMk/>
            <pc:sldMk cId="1816398649" sldId="278"/>
            <ac:spMk id="2" creationId="{09E53599-1FEB-4A3B-5B9D-E213BAB81941}"/>
          </ac:spMkLst>
        </pc:spChg>
      </pc:sldChg>
      <pc:sldChg chg="delCm">
        <pc:chgData name="Tirza Volk" userId="13ba4728-f923-435f-b247-43392033e2c3" providerId="ADAL" clId="{C7ABAAF8-525A-43BE-8BEB-528BE53FF5AB}" dt="2024-07-09T07:43:43.236" v="494"/>
        <pc:sldMkLst>
          <pc:docMk/>
          <pc:sldMk cId="3978900892" sldId="281"/>
        </pc:sldMkLst>
        <pc:extLst>
          <p:ext xmlns:p="http://schemas.openxmlformats.org/presentationml/2006/main" uri="{D6D511B9-2390-475A-947B-AFAB55BFBCF1}">
            <pc226:cmChg xmlns:pc226="http://schemas.microsoft.com/office/powerpoint/2022/06/main/command" chg="del">
              <pc226:chgData name="Tirza Volk" userId="13ba4728-f923-435f-b247-43392033e2c3" providerId="ADAL" clId="{C7ABAAF8-525A-43BE-8BEB-528BE53FF5AB}" dt="2024-07-09T07:43:43.236" v="494"/>
              <pc2:cmMkLst xmlns:pc2="http://schemas.microsoft.com/office/powerpoint/2019/9/main/command">
                <pc:docMk/>
                <pc:sldMk cId="3978900892" sldId="281"/>
                <pc2:cmMk id="{DC6CBC43-1C6B-4D57-A7A7-4544E799E964}"/>
              </pc2:cmMkLst>
            </pc226:cmChg>
          </p:ext>
        </pc:extLst>
      </pc:sldChg>
      <pc:sldChg chg="addSp delSp modSp new mod modClrScheme chgLayout">
        <pc:chgData name="Tirza Volk" userId="13ba4728-f923-435f-b247-43392033e2c3" providerId="ADAL" clId="{C7ABAAF8-525A-43BE-8BEB-528BE53FF5AB}" dt="2024-07-09T07:30:50.716" v="332" actId="20577"/>
        <pc:sldMkLst>
          <pc:docMk/>
          <pc:sldMk cId="45503730" sldId="285"/>
        </pc:sldMkLst>
        <pc:spChg chg="del mod ord">
          <ac:chgData name="Tirza Volk" userId="13ba4728-f923-435f-b247-43392033e2c3" providerId="ADAL" clId="{C7ABAAF8-525A-43BE-8BEB-528BE53FF5AB}" dt="2024-07-09T07:27:57.717" v="46" actId="700"/>
          <ac:spMkLst>
            <pc:docMk/>
            <pc:sldMk cId="45503730" sldId="285"/>
            <ac:spMk id="2" creationId="{EB26FCF4-13AC-3BCB-5A97-38430E61F6BD}"/>
          </ac:spMkLst>
        </pc:spChg>
        <pc:spChg chg="del mod ord">
          <ac:chgData name="Tirza Volk" userId="13ba4728-f923-435f-b247-43392033e2c3" providerId="ADAL" clId="{C7ABAAF8-525A-43BE-8BEB-528BE53FF5AB}" dt="2024-07-09T07:27:57.717" v="46" actId="700"/>
          <ac:spMkLst>
            <pc:docMk/>
            <pc:sldMk cId="45503730" sldId="285"/>
            <ac:spMk id="3" creationId="{320AF62C-54EA-07E9-9706-887532E277BB}"/>
          </ac:spMkLst>
        </pc:spChg>
        <pc:spChg chg="add mod ord">
          <ac:chgData name="Tirza Volk" userId="13ba4728-f923-435f-b247-43392033e2c3" providerId="ADAL" clId="{C7ABAAF8-525A-43BE-8BEB-528BE53FF5AB}" dt="2024-07-09T07:28:07.395" v="59" actId="20577"/>
          <ac:spMkLst>
            <pc:docMk/>
            <pc:sldMk cId="45503730" sldId="285"/>
            <ac:spMk id="4" creationId="{CE2AB650-D6B0-8D6B-4FC6-F1A8B22B3DE5}"/>
          </ac:spMkLst>
        </pc:spChg>
        <pc:spChg chg="add mod ord">
          <ac:chgData name="Tirza Volk" userId="13ba4728-f923-435f-b247-43392033e2c3" providerId="ADAL" clId="{C7ABAAF8-525A-43BE-8BEB-528BE53FF5AB}" dt="2024-07-09T07:30:50.716" v="332" actId="20577"/>
          <ac:spMkLst>
            <pc:docMk/>
            <pc:sldMk cId="45503730" sldId="285"/>
            <ac:spMk id="5" creationId="{74CBCFAD-E9FE-E50F-6C3A-6F594AD0683F}"/>
          </ac:spMkLst>
        </pc:spChg>
      </pc:sldChg>
      <pc:sldChg chg="addSp delSp modSp new mod">
        <pc:chgData name="Tirza Volk" userId="13ba4728-f923-435f-b247-43392033e2c3" providerId="ADAL" clId="{C7ABAAF8-525A-43BE-8BEB-528BE53FF5AB}" dt="2024-07-09T07:58:51.417" v="848" actId="14100"/>
        <pc:sldMkLst>
          <pc:docMk/>
          <pc:sldMk cId="3782998466" sldId="286"/>
        </pc:sldMkLst>
        <pc:spChg chg="mod">
          <ac:chgData name="Tirza Volk" userId="13ba4728-f923-435f-b247-43392033e2c3" providerId="ADAL" clId="{C7ABAAF8-525A-43BE-8BEB-528BE53FF5AB}" dt="2024-07-09T07:52:27.039" v="818" actId="20577"/>
          <ac:spMkLst>
            <pc:docMk/>
            <pc:sldMk cId="3782998466" sldId="286"/>
            <ac:spMk id="2" creationId="{E60FC32A-37ED-681F-EE8C-30B4EB6B02B0}"/>
          </ac:spMkLst>
        </pc:spChg>
        <pc:spChg chg="del mod">
          <ac:chgData name="Tirza Volk" userId="13ba4728-f923-435f-b247-43392033e2c3" providerId="ADAL" clId="{C7ABAAF8-525A-43BE-8BEB-528BE53FF5AB}" dt="2024-07-09T07:58:33.770" v="843" actId="22"/>
          <ac:spMkLst>
            <pc:docMk/>
            <pc:sldMk cId="3782998466" sldId="286"/>
            <ac:spMk id="3" creationId="{880EE8DE-952E-87AC-B9F2-6D0459742474}"/>
          </ac:spMkLst>
        </pc:spChg>
        <pc:picChg chg="add mod ord">
          <ac:chgData name="Tirza Volk" userId="13ba4728-f923-435f-b247-43392033e2c3" providerId="ADAL" clId="{C7ABAAF8-525A-43BE-8BEB-528BE53FF5AB}" dt="2024-07-09T07:58:51.417" v="848" actId="14100"/>
          <ac:picMkLst>
            <pc:docMk/>
            <pc:sldMk cId="3782998466" sldId="286"/>
            <ac:picMk id="5" creationId="{E1F43484-7EC3-161E-681A-834697EFFF4F}"/>
          </ac:picMkLst>
        </pc:picChg>
      </pc:sldChg>
    </pc:docChg>
  </pc:docChgLst>
  <pc:docChgLst>
    <pc:chgData name="Tirza Volk" userId="S::t.volk@huisartseneemland.nl::13ba4728-f923-435f-b247-43392033e2c3" providerId="AD" clId="Web-{3806E09B-2C78-DD4B-92CA-22811621A522}"/>
    <pc:docChg chg="modSld">
      <pc:chgData name="Tirza Volk" userId="S::t.volk@huisartseneemland.nl::13ba4728-f923-435f-b247-43392033e2c3" providerId="AD" clId="Web-{3806E09B-2C78-DD4B-92CA-22811621A522}" dt="2024-09-10T14:37:35.301" v="10" actId="20577"/>
      <pc:docMkLst>
        <pc:docMk/>
      </pc:docMkLst>
      <pc:sldChg chg="modSp">
        <pc:chgData name="Tirza Volk" userId="S::t.volk@huisartseneemland.nl::13ba4728-f923-435f-b247-43392033e2c3" providerId="AD" clId="Web-{3806E09B-2C78-DD4B-92CA-22811621A522}" dt="2024-09-10T14:37:35.301" v="10" actId="20577"/>
        <pc:sldMkLst>
          <pc:docMk/>
          <pc:sldMk cId="159823903" sldId="306"/>
        </pc:sldMkLst>
        <pc:spChg chg="mod">
          <ac:chgData name="Tirza Volk" userId="S::t.volk@huisartseneemland.nl::13ba4728-f923-435f-b247-43392033e2c3" providerId="AD" clId="Web-{3806E09B-2C78-DD4B-92CA-22811621A522}" dt="2024-09-10T14:36:53.769" v="0" actId="20577"/>
          <ac:spMkLst>
            <pc:docMk/>
            <pc:sldMk cId="159823903" sldId="306"/>
            <ac:spMk id="2" creationId="{99E2BB8A-3D79-4533-87BD-33D242ADE82D}"/>
          </ac:spMkLst>
        </pc:spChg>
        <pc:spChg chg="mod">
          <ac:chgData name="Tirza Volk" userId="S::t.volk@huisartseneemland.nl::13ba4728-f923-435f-b247-43392033e2c3" providerId="AD" clId="Web-{3806E09B-2C78-DD4B-92CA-22811621A522}" dt="2024-09-10T14:37:35.301" v="10" actId="20577"/>
          <ac:spMkLst>
            <pc:docMk/>
            <pc:sldMk cId="159823903" sldId="306"/>
            <ac:spMk id="3" creationId="{5F73BD03-6471-1119-0D33-0EDFF1CE150E}"/>
          </ac:spMkLst>
        </pc:spChg>
      </pc:sldChg>
    </pc:docChg>
  </pc:docChgLst>
  <pc:docChgLst>
    <pc:chgData name="Tirza Volk" userId="S::t.volk@huisartseneemland.nl::13ba4728-f923-435f-b247-43392033e2c3" providerId="AD" clId="Web-{CEE8E818-A681-904E-76CA-700DE0C07AA6}"/>
    <pc:docChg chg="modSld">
      <pc:chgData name="Tirza Volk" userId="S::t.volk@huisartseneemland.nl::13ba4728-f923-435f-b247-43392033e2c3" providerId="AD" clId="Web-{CEE8E818-A681-904E-76CA-700DE0C07AA6}" dt="2024-09-16T10:07:44.849" v="4" actId="20577"/>
      <pc:docMkLst>
        <pc:docMk/>
      </pc:docMkLst>
      <pc:sldChg chg="modSp">
        <pc:chgData name="Tirza Volk" userId="S::t.volk@huisartseneemland.nl::13ba4728-f923-435f-b247-43392033e2c3" providerId="AD" clId="Web-{CEE8E818-A681-904E-76CA-700DE0C07AA6}" dt="2024-09-16T10:07:44.849" v="4" actId="20577"/>
        <pc:sldMkLst>
          <pc:docMk/>
          <pc:sldMk cId="1739774667" sldId="311"/>
        </pc:sldMkLst>
        <pc:spChg chg="mod">
          <ac:chgData name="Tirza Volk" userId="S::t.volk@huisartseneemland.nl::13ba4728-f923-435f-b247-43392033e2c3" providerId="AD" clId="Web-{CEE8E818-A681-904E-76CA-700DE0C07AA6}" dt="2024-09-16T10:07:44.849" v="4" actId="20577"/>
          <ac:spMkLst>
            <pc:docMk/>
            <pc:sldMk cId="1739774667" sldId="311"/>
            <ac:spMk id="3" creationId="{2DFEB88E-5A64-A44A-69B9-665B0323AAA2}"/>
          </ac:spMkLst>
        </pc:spChg>
      </pc:sldChg>
    </pc:docChg>
  </pc:docChgLst>
  <pc:docChgLst>
    <pc:chgData name="Marianne van Genugten" userId="S::m.vangenugten_apotheekschuilenburg.nl#ext#@portalhuisartseneemland.onmicrosoft.com::7baedf57-2464-48a4-954c-a01144c8c56c" providerId="AD" clId="Web-{9AFDB4FC-D955-F03A-F442-5133A2AD64B9}"/>
    <pc:docChg chg="addSld delSld modSld sldOrd">
      <pc:chgData name="Marianne van Genugten" userId="S::m.vangenugten_apotheekschuilenburg.nl#ext#@portalhuisartseneemland.onmicrosoft.com::7baedf57-2464-48a4-954c-a01144c8c56c" providerId="AD" clId="Web-{9AFDB4FC-D955-F03A-F442-5133A2AD64B9}" dt="2024-07-01T15:36:13.826" v="1319" actId="20577"/>
      <pc:docMkLst>
        <pc:docMk/>
      </pc:docMkLst>
      <pc:sldChg chg="modSp">
        <pc:chgData name="Marianne van Genugten" userId="S::m.vangenugten_apotheekschuilenburg.nl#ext#@portalhuisartseneemland.onmicrosoft.com::7baedf57-2464-48a4-954c-a01144c8c56c" providerId="AD" clId="Web-{9AFDB4FC-D955-F03A-F442-5133A2AD64B9}" dt="2024-07-01T15:23:48.236" v="1032" actId="20577"/>
        <pc:sldMkLst>
          <pc:docMk/>
          <pc:sldMk cId="903858084" sldId="264"/>
        </pc:sldMkLst>
        <pc:spChg chg="mod">
          <ac:chgData name="Marianne van Genugten" userId="S::m.vangenugten_apotheekschuilenburg.nl#ext#@portalhuisartseneemland.onmicrosoft.com::7baedf57-2464-48a4-954c-a01144c8c56c" providerId="AD" clId="Web-{9AFDB4FC-D955-F03A-F442-5133A2AD64B9}" dt="2024-07-01T15:23:48.236" v="1032" actId="20577"/>
          <ac:spMkLst>
            <pc:docMk/>
            <pc:sldMk cId="903858084" sldId="264"/>
            <ac:spMk id="2" creationId="{DCAB3B5E-9C84-D150-40A3-FABECEF0C7E3}"/>
          </ac:spMkLst>
        </pc:spChg>
      </pc:sldChg>
      <pc:sldChg chg="modSp">
        <pc:chgData name="Marianne van Genugten" userId="S::m.vangenugten_apotheekschuilenburg.nl#ext#@portalhuisartseneemland.onmicrosoft.com::7baedf57-2464-48a4-954c-a01144c8c56c" providerId="AD" clId="Web-{9AFDB4FC-D955-F03A-F442-5133A2AD64B9}" dt="2024-07-01T15:23:32.282" v="1022" actId="20577"/>
        <pc:sldMkLst>
          <pc:docMk/>
          <pc:sldMk cId="3022818702" sldId="265"/>
        </pc:sldMkLst>
        <pc:spChg chg="mod">
          <ac:chgData name="Marianne van Genugten" userId="S::m.vangenugten_apotheekschuilenburg.nl#ext#@portalhuisartseneemland.onmicrosoft.com::7baedf57-2464-48a4-954c-a01144c8c56c" providerId="AD" clId="Web-{9AFDB4FC-D955-F03A-F442-5133A2AD64B9}" dt="2024-07-01T15:23:32.282" v="1022" actId="20577"/>
          <ac:spMkLst>
            <pc:docMk/>
            <pc:sldMk cId="3022818702" sldId="265"/>
            <ac:spMk id="2" creationId="{26C29BBC-AA35-E30B-12AF-1385CAA4F796}"/>
          </ac:spMkLst>
        </pc:spChg>
      </pc:sldChg>
      <pc:sldChg chg="modSp">
        <pc:chgData name="Marianne van Genugten" userId="S::m.vangenugten_apotheekschuilenburg.nl#ext#@portalhuisartseneemland.onmicrosoft.com::7baedf57-2464-48a4-954c-a01144c8c56c" providerId="AD" clId="Web-{9AFDB4FC-D955-F03A-F442-5133A2AD64B9}" dt="2024-07-01T15:17:54.340" v="872" actId="20577"/>
        <pc:sldMkLst>
          <pc:docMk/>
          <pc:sldMk cId="3964095564" sldId="266"/>
        </pc:sldMkLst>
        <pc:spChg chg="mod">
          <ac:chgData name="Marianne van Genugten" userId="S::m.vangenugten_apotheekschuilenburg.nl#ext#@portalhuisartseneemland.onmicrosoft.com::7baedf57-2464-48a4-954c-a01144c8c56c" providerId="AD" clId="Web-{9AFDB4FC-D955-F03A-F442-5133A2AD64B9}" dt="2024-07-01T15:17:54.340" v="872" actId="20577"/>
          <ac:spMkLst>
            <pc:docMk/>
            <pc:sldMk cId="3964095564" sldId="266"/>
            <ac:spMk id="2" creationId="{22924E14-FA60-F653-BF13-77B89F225547}"/>
          </ac:spMkLst>
        </pc:spChg>
      </pc:sldChg>
      <pc:sldChg chg="ord">
        <pc:chgData name="Marianne van Genugten" userId="S::m.vangenugten_apotheekschuilenburg.nl#ext#@portalhuisartseneemland.onmicrosoft.com::7baedf57-2464-48a4-954c-a01144c8c56c" providerId="AD" clId="Web-{9AFDB4FC-D955-F03A-F442-5133A2AD64B9}" dt="2024-07-01T15:24:51.301" v="1073"/>
        <pc:sldMkLst>
          <pc:docMk/>
          <pc:sldMk cId="1456368270" sldId="268"/>
        </pc:sldMkLst>
      </pc:sldChg>
      <pc:sldChg chg="modSp">
        <pc:chgData name="Marianne van Genugten" userId="S::m.vangenugten_apotheekschuilenburg.nl#ext#@portalhuisartseneemland.onmicrosoft.com::7baedf57-2464-48a4-954c-a01144c8c56c" providerId="AD" clId="Web-{9AFDB4FC-D955-F03A-F442-5133A2AD64B9}" dt="2024-07-01T15:22:09.747" v="972" actId="20577"/>
        <pc:sldMkLst>
          <pc:docMk/>
          <pc:sldMk cId="3481693045" sldId="269"/>
        </pc:sldMkLst>
        <pc:spChg chg="mod">
          <ac:chgData name="Marianne van Genugten" userId="S::m.vangenugten_apotheekschuilenburg.nl#ext#@portalhuisartseneemland.onmicrosoft.com::7baedf57-2464-48a4-954c-a01144c8c56c" providerId="AD" clId="Web-{9AFDB4FC-D955-F03A-F442-5133A2AD64B9}" dt="2024-07-01T15:22:09.747" v="972" actId="20577"/>
          <ac:spMkLst>
            <pc:docMk/>
            <pc:sldMk cId="3481693045" sldId="269"/>
            <ac:spMk id="7" creationId="{9C5F8E3C-37F5-E11E-6F6F-5C222691B721}"/>
          </ac:spMkLst>
        </pc:spChg>
      </pc:sldChg>
      <pc:sldChg chg="addSp delSp modSp new">
        <pc:chgData name="Marianne van Genugten" userId="S::m.vangenugten_apotheekschuilenburg.nl#ext#@portalhuisartseneemland.onmicrosoft.com::7baedf57-2464-48a4-954c-a01144c8c56c" providerId="AD" clId="Web-{9AFDB4FC-D955-F03A-F442-5133A2AD64B9}" dt="2024-07-01T15:19:23.343" v="914" actId="20577"/>
        <pc:sldMkLst>
          <pc:docMk/>
          <pc:sldMk cId="1695341673" sldId="270"/>
        </pc:sldMkLst>
        <pc:spChg chg="mod">
          <ac:chgData name="Marianne van Genugten" userId="S::m.vangenugten_apotheekschuilenburg.nl#ext#@portalhuisartseneemland.onmicrosoft.com::7baedf57-2464-48a4-954c-a01144c8c56c" providerId="AD" clId="Web-{9AFDB4FC-D955-F03A-F442-5133A2AD64B9}" dt="2024-07-01T15:19:23.343" v="914" actId="20577"/>
          <ac:spMkLst>
            <pc:docMk/>
            <pc:sldMk cId="1695341673" sldId="270"/>
            <ac:spMk id="2" creationId="{503B8E31-13C9-E5CA-C818-06BE471B8D8C}"/>
          </ac:spMkLst>
        </pc:spChg>
        <pc:spChg chg="mod">
          <ac:chgData name="Marianne van Genugten" userId="S::m.vangenugten_apotheekschuilenburg.nl#ext#@portalhuisartseneemland.onmicrosoft.com::7baedf57-2464-48a4-954c-a01144c8c56c" providerId="AD" clId="Web-{9AFDB4FC-D955-F03A-F442-5133A2AD64B9}" dt="2024-07-01T14:55:49.804" v="7" actId="20577"/>
          <ac:spMkLst>
            <pc:docMk/>
            <pc:sldMk cId="1695341673" sldId="270"/>
            <ac:spMk id="3" creationId="{8F5BB26E-C3D3-C302-0708-A1AA58FD5A42}"/>
          </ac:spMkLst>
        </pc:spChg>
        <pc:inkChg chg="add del">
          <ac:chgData name="Marianne van Genugten" userId="S::m.vangenugten_apotheekschuilenburg.nl#ext#@portalhuisartseneemland.onmicrosoft.com::7baedf57-2464-48a4-954c-a01144c8c56c" providerId="AD" clId="Web-{9AFDB4FC-D955-F03A-F442-5133A2AD64B9}" dt="2024-07-01T15:10:56.010" v="528"/>
          <ac:inkMkLst>
            <pc:docMk/>
            <pc:sldMk cId="1695341673" sldId="270"/>
            <ac:inkMk id="4" creationId="{AF86D796-AE3D-1DAF-F425-D955C2B28838}"/>
          </ac:inkMkLst>
        </pc:inkChg>
        <pc:inkChg chg="add del">
          <ac:chgData name="Marianne van Genugten" userId="S::m.vangenugten_apotheekschuilenburg.nl#ext#@portalhuisartseneemland.onmicrosoft.com::7baedf57-2464-48a4-954c-a01144c8c56c" providerId="AD" clId="Web-{9AFDB4FC-D955-F03A-F442-5133A2AD64B9}" dt="2024-07-01T15:11:07.713" v="530"/>
          <ac:inkMkLst>
            <pc:docMk/>
            <pc:sldMk cId="1695341673" sldId="270"/>
            <ac:inkMk id="5" creationId="{C38B33F0-690C-F4BB-A623-E21040EB4AEE}"/>
          </ac:inkMkLst>
        </pc:inkChg>
        <pc:inkChg chg="add del">
          <ac:chgData name="Marianne van Genugten" userId="S::m.vangenugten_apotheekschuilenburg.nl#ext#@portalhuisartseneemland.onmicrosoft.com::7baedf57-2464-48a4-954c-a01144c8c56c" providerId="AD" clId="Web-{9AFDB4FC-D955-F03A-F442-5133A2AD64B9}" dt="2024-07-01T15:11:23.026" v="563"/>
          <ac:inkMkLst>
            <pc:docMk/>
            <pc:sldMk cId="1695341673" sldId="270"/>
            <ac:inkMk id="6" creationId="{1CC6B13F-6FC0-CC25-0A87-720DED14D49E}"/>
          </ac:inkMkLst>
        </pc:inkChg>
        <pc:inkChg chg="add del">
          <ac:chgData name="Marianne van Genugten" userId="S::m.vangenugten_apotheekschuilenburg.nl#ext#@portalhuisartseneemland.onmicrosoft.com::7baedf57-2464-48a4-954c-a01144c8c56c" providerId="AD" clId="Web-{9AFDB4FC-D955-F03A-F442-5133A2AD64B9}" dt="2024-07-01T15:11:25.776" v="565"/>
          <ac:inkMkLst>
            <pc:docMk/>
            <pc:sldMk cId="1695341673" sldId="270"/>
            <ac:inkMk id="7" creationId="{CA5B5246-F0E5-46A7-9143-643E076F322C}"/>
          </ac:inkMkLst>
        </pc:inkChg>
        <pc:inkChg chg="add del">
          <ac:chgData name="Marianne van Genugten" userId="S::m.vangenugten_apotheekschuilenburg.nl#ext#@portalhuisartseneemland.onmicrosoft.com::7baedf57-2464-48a4-954c-a01144c8c56c" providerId="AD" clId="Web-{9AFDB4FC-D955-F03A-F442-5133A2AD64B9}" dt="2024-07-01T15:11:32.542" v="568"/>
          <ac:inkMkLst>
            <pc:docMk/>
            <pc:sldMk cId="1695341673" sldId="270"/>
            <ac:inkMk id="8" creationId="{A5AD9D3C-0377-DF6D-B1DA-E062B20F975E}"/>
          </ac:inkMkLst>
        </pc:inkChg>
        <pc:inkChg chg="add del">
          <ac:chgData name="Marianne van Genugten" userId="S::m.vangenugten_apotheekschuilenburg.nl#ext#@portalhuisartseneemland.onmicrosoft.com::7baedf57-2464-48a4-954c-a01144c8c56c" providerId="AD" clId="Web-{9AFDB4FC-D955-F03A-F442-5133A2AD64B9}" dt="2024-07-01T15:11:40.496" v="571"/>
          <ac:inkMkLst>
            <pc:docMk/>
            <pc:sldMk cId="1695341673" sldId="270"/>
            <ac:inkMk id="9" creationId="{9DA867AF-ACDD-B2CB-1ED1-3BDE6762A538}"/>
          </ac:inkMkLst>
        </pc:inkChg>
      </pc:sldChg>
      <pc:sldChg chg="new del">
        <pc:chgData name="Marianne van Genugten" userId="S::m.vangenugten_apotheekschuilenburg.nl#ext#@portalhuisartseneemland.onmicrosoft.com::7baedf57-2464-48a4-954c-a01144c8c56c" providerId="AD" clId="Web-{9AFDB4FC-D955-F03A-F442-5133A2AD64B9}" dt="2024-07-01T15:11:16.026" v="561"/>
        <pc:sldMkLst>
          <pc:docMk/>
          <pc:sldMk cId="3463098934" sldId="271"/>
        </pc:sldMkLst>
      </pc:sldChg>
      <pc:sldChg chg="modSp new">
        <pc:chgData name="Marianne van Genugten" userId="S::m.vangenugten_apotheekschuilenburg.nl#ext#@portalhuisartseneemland.onmicrosoft.com::7baedf57-2464-48a4-954c-a01144c8c56c" providerId="AD" clId="Web-{9AFDB4FC-D955-F03A-F442-5133A2AD64B9}" dt="2024-07-01T15:24:49.973" v="1072" actId="20577"/>
        <pc:sldMkLst>
          <pc:docMk/>
          <pc:sldMk cId="3832759046" sldId="271"/>
        </pc:sldMkLst>
        <pc:spChg chg="mod">
          <ac:chgData name="Marianne van Genugten" userId="S::m.vangenugten_apotheekschuilenburg.nl#ext#@portalhuisartseneemland.onmicrosoft.com::7baedf57-2464-48a4-954c-a01144c8c56c" providerId="AD" clId="Web-{9AFDB4FC-D955-F03A-F442-5133A2AD64B9}" dt="2024-07-01T15:24:16.862" v="1051" actId="20577"/>
          <ac:spMkLst>
            <pc:docMk/>
            <pc:sldMk cId="3832759046" sldId="271"/>
            <ac:spMk id="2" creationId="{FFC3B1DF-108E-B3AB-14EA-76E7B7C74DC7}"/>
          </ac:spMkLst>
        </pc:spChg>
        <pc:spChg chg="mod">
          <ac:chgData name="Marianne van Genugten" userId="S::m.vangenugten_apotheekschuilenburg.nl#ext#@portalhuisartseneemland.onmicrosoft.com::7baedf57-2464-48a4-954c-a01144c8c56c" providerId="AD" clId="Web-{9AFDB4FC-D955-F03A-F442-5133A2AD64B9}" dt="2024-07-01T15:24:49.973" v="1072" actId="20577"/>
          <ac:spMkLst>
            <pc:docMk/>
            <pc:sldMk cId="3832759046" sldId="271"/>
            <ac:spMk id="3" creationId="{F826258A-8576-5330-9D32-46904B9D65F2}"/>
          </ac:spMkLst>
        </pc:spChg>
      </pc:sldChg>
      <pc:sldChg chg="modSp new">
        <pc:chgData name="Marianne van Genugten" userId="S::m.vangenugten_apotheekschuilenburg.nl#ext#@portalhuisartseneemland.onmicrosoft.com::7baedf57-2464-48a4-954c-a01144c8c56c" providerId="AD" clId="Web-{9AFDB4FC-D955-F03A-F442-5133A2AD64B9}" dt="2024-07-01T15:36:13.826" v="1319" actId="20577"/>
        <pc:sldMkLst>
          <pc:docMk/>
          <pc:sldMk cId="2321155521" sldId="272"/>
        </pc:sldMkLst>
        <pc:spChg chg="mod">
          <ac:chgData name="Marianne van Genugten" userId="S::m.vangenugten_apotheekschuilenburg.nl#ext#@portalhuisartseneemland.onmicrosoft.com::7baedf57-2464-48a4-954c-a01144c8c56c" providerId="AD" clId="Web-{9AFDB4FC-D955-F03A-F442-5133A2AD64B9}" dt="2024-07-01T15:36:13.826" v="1319" actId="20577"/>
          <ac:spMkLst>
            <pc:docMk/>
            <pc:sldMk cId="2321155521" sldId="272"/>
            <ac:spMk id="2" creationId="{68F8DDF6-E662-E27B-3565-41F9749637A9}"/>
          </ac:spMkLst>
        </pc:spChg>
        <pc:spChg chg="mod">
          <ac:chgData name="Marianne van Genugten" userId="S::m.vangenugten_apotheekschuilenburg.nl#ext#@portalhuisartseneemland.onmicrosoft.com::7baedf57-2464-48a4-954c-a01144c8c56c" providerId="AD" clId="Web-{9AFDB4FC-D955-F03A-F442-5133A2AD64B9}" dt="2024-07-01T15:26:28.648" v="1138" actId="20577"/>
          <ac:spMkLst>
            <pc:docMk/>
            <pc:sldMk cId="2321155521" sldId="272"/>
            <ac:spMk id="3" creationId="{9DF2D880-4C77-2E23-5503-D8662A10F83B}"/>
          </ac:spMkLst>
        </pc:spChg>
      </pc:sldChg>
    </pc:docChg>
  </pc:docChgLst>
  <pc:docChgLst>
    <pc:chgData name="Marianne van Genugten" userId="S::m.vangenugten_apotheekschuilenburg.nl#ext#@portalhuisartseneemland.onmicrosoft.com::7baedf57-2464-48a4-954c-a01144c8c56c" providerId="AD" clId="Web-{42546E96-B0D7-1B93-CA4D-4CAFD9DA29BE}"/>
    <pc:docChg chg="addSld modSld">
      <pc:chgData name="Marianne van Genugten" userId="S::m.vangenugten_apotheekschuilenburg.nl#ext#@portalhuisartseneemland.onmicrosoft.com::7baedf57-2464-48a4-954c-a01144c8c56c" providerId="AD" clId="Web-{42546E96-B0D7-1B93-CA4D-4CAFD9DA29BE}" dt="2024-08-30T09:12:45.736" v="88" actId="20577"/>
      <pc:docMkLst>
        <pc:docMk/>
      </pc:docMkLst>
      <pc:sldChg chg="modSp">
        <pc:chgData name="Marianne van Genugten" userId="S::m.vangenugten_apotheekschuilenburg.nl#ext#@portalhuisartseneemland.onmicrosoft.com::7baedf57-2464-48a4-954c-a01144c8c56c" providerId="AD" clId="Web-{42546E96-B0D7-1B93-CA4D-4CAFD9DA29BE}" dt="2024-08-30T09:06:12.569" v="27" actId="20577"/>
        <pc:sldMkLst>
          <pc:docMk/>
          <pc:sldMk cId="2597553238" sldId="300"/>
        </pc:sldMkLst>
        <pc:spChg chg="mod">
          <ac:chgData name="Marianne van Genugten" userId="S::m.vangenugten_apotheekschuilenburg.nl#ext#@portalhuisartseneemland.onmicrosoft.com::7baedf57-2464-48a4-954c-a01144c8c56c" providerId="AD" clId="Web-{42546E96-B0D7-1B93-CA4D-4CAFD9DA29BE}" dt="2024-08-30T09:06:12.569" v="27" actId="20577"/>
          <ac:spMkLst>
            <pc:docMk/>
            <pc:sldMk cId="2597553238" sldId="300"/>
            <ac:spMk id="3" creationId="{EF270141-E366-091F-CBD8-2BFDA3F9A442}"/>
          </ac:spMkLst>
        </pc:spChg>
      </pc:sldChg>
      <pc:sldChg chg="modSp">
        <pc:chgData name="Marianne van Genugten" userId="S::m.vangenugten_apotheekschuilenburg.nl#ext#@portalhuisartseneemland.onmicrosoft.com::7baedf57-2464-48a4-954c-a01144c8c56c" providerId="AD" clId="Web-{42546E96-B0D7-1B93-CA4D-4CAFD9DA29BE}" dt="2024-08-30T09:12:45.736" v="88" actId="20577"/>
        <pc:sldMkLst>
          <pc:docMk/>
          <pc:sldMk cId="450441782" sldId="302"/>
        </pc:sldMkLst>
        <pc:spChg chg="mod">
          <ac:chgData name="Marianne van Genugten" userId="S::m.vangenugten_apotheekschuilenburg.nl#ext#@portalhuisartseneemland.onmicrosoft.com::7baedf57-2464-48a4-954c-a01144c8c56c" providerId="AD" clId="Web-{42546E96-B0D7-1B93-CA4D-4CAFD9DA29BE}" dt="2024-08-30T09:09:10.221" v="54" actId="20577"/>
          <ac:spMkLst>
            <pc:docMk/>
            <pc:sldMk cId="450441782" sldId="302"/>
            <ac:spMk id="2" creationId="{E9EA15A3-41FB-F57F-46E9-C0828EC1E179}"/>
          </ac:spMkLst>
        </pc:spChg>
        <pc:spChg chg="mod">
          <ac:chgData name="Marianne van Genugten" userId="S::m.vangenugten_apotheekschuilenburg.nl#ext#@portalhuisartseneemland.onmicrosoft.com::7baedf57-2464-48a4-954c-a01144c8c56c" providerId="AD" clId="Web-{42546E96-B0D7-1B93-CA4D-4CAFD9DA29BE}" dt="2024-08-30T09:12:45.736" v="88" actId="20577"/>
          <ac:spMkLst>
            <pc:docMk/>
            <pc:sldMk cId="450441782" sldId="302"/>
            <ac:spMk id="3" creationId="{17868647-E2B5-E8B9-9FC1-77FA8E25A5E9}"/>
          </ac:spMkLst>
        </pc:spChg>
      </pc:sldChg>
      <pc:sldChg chg="modSp add replId">
        <pc:chgData name="Marianne van Genugten" userId="S::m.vangenugten_apotheekschuilenburg.nl#ext#@portalhuisartseneemland.onmicrosoft.com::7baedf57-2464-48a4-954c-a01144c8c56c" providerId="AD" clId="Web-{42546E96-B0D7-1B93-CA4D-4CAFD9DA29BE}" dt="2024-08-30T09:09:20.050" v="56" actId="20577"/>
        <pc:sldMkLst>
          <pc:docMk/>
          <pc:sldMk cId="959061798" sldId="308"/>
        </pc:sldMkLst>
        <pc:spChg chg="mod">
          <ac:chgData name="Marianne van Genugten" userId="S::m.vangenugten_apotheekschuilenburg.nl#ext#@portalhuisartseneemland.onmicrosoft.com::7baedf57-2464-48a4-954c-a01144c8c56c" providerId="AD" clId="Web-{42546E96-B0D7-1B93-CA4D-4CAFD9DA29BE}" dt="2024-08-30T09:09:20.050" v="56" actId="20577"/>
          <ac:spMkLst>
            <pc:docMk/>
            <pc:sldMk cId="959061798" sldId="308"/>
            <ac:spMk id="2" creationId="{E9EA15A3-41FB-F57F-46E9-C0828EC1E179}"/>
          </ac:spMkLst>
        </pc:spChg>
        <pc:spChg chg="mod">
          <ac:chgData name="Marianne van Genugten" userId="S::m.vangenugten_apotheekschuilenburg.nl#ext#@portalhuisartseneemland.onmicrosoft.com::7baedf57-2464-48a4-954c-a01144c8c56c" providerId="AD" clId="Web-{42546E96-B0D7-1B93-CA4D-4CAFD9DA29BE}" dt="2024-08-30T09:08:37.172" v="52" actId="20577"/>
          <ac:spMkLst>
            <pc:docMk/>
            <pc:sldMk cId="959061798" sldId="308"/>
            <ac:spMk id="3" creationId="{17868647-E2B5-E8B9-9FC1-77FA8E25A5E9}"/>
          </ac:spMkLst>
        </pc:spChg>
      </pc:sldChg>
    </pc:docChg>
  </pc:docChgLst>
  <pc:docChgLst>
    <pc:chgData name="Tirza Volk" userId="S::t.volk@huisartseneemland.nl::13ba4728-f923-435f-b247-43392033e2c3" providerId="AD" clId="Web-{53C81A7C-13BC-0CA2-CF86-8265ADBADB7B}"/>
    <pc:docChg chg="modSld">
      <pc:chgData name="Tirza Volk" userId="S::t.volk@huisartseneemland.nl::13ba4728-f923-435f-b247-43392033e2c3" providerId="AD" clId="Web-{53C81A7C-13BC-0CA2-CF86-8265ADBADB7B}" dt="2024-09-10T14:36:14.570" v="93" actId="20577"/>
      <pc:docMkLst>
        <pc:docMk/>
      </pc:docMkLst>
      <pc:sldChg chg="addSp delSp modSp">
        <pc:chgData name="Tirza Volk" userId="S::t.volk@huisartseneemland.nl::13ba4728-f923-435f-b247-43392033e2c3" providerId="AD" clId="Web-{53C81A7C-13BC-0CA2-CF86-8265ADBADB7B}" dt="2024-09-10T14:36:14.570" v="93" actId="20577"/>
        <pc:sldMkLst>
          <pc:docMk/>
          <pc:sldMk cId="159823903" sldId="306"/>
        </pc:sldMkLst>
        <pc:spChg chg="mod">
          <ac:chgData name="Tirza Volk" userId="S::t.volk@huisartseneemland.nl::13ba4728-f923-435f-b247-43392033e2c3" providerId="AD" clId="Web-{53C81A7C-13BC-0CA2-CF86-8265ADBADB7B}" dt="2024-09-10T14:34:03.097" v="60" actId="20577"/>
          <ac:spMkLst>
            <pc:docMk/>
            <pc:sldMk cId="159823903" sldId="306"/>
            <ac:spMk id="2" creationId="{99E2BB8A-3D79-4533-87BD-33D242ADE82D}"/>
          </ac:spMkLst>
        </pc:spChg>
        <pc:spChg chg="mod">
          <ac:chgData name="Tirza Volk" userId="S::t.volk@huisartseneemland.nl::13ba4728-f923-435f-b247-43392033e2c3" providerId="AD" clId="Web-{53C81A7C-13BC-0CA2-CF86-8265ADBADB7B}" dt="2024-09-10T14:36:14.570" v="93" actId="20577"/>
          <ac:spMkLst>
            <pc:docMk/>
            <pc:sldMk cId="159823903" sldId="306"/>
            <ac:spMk id="3" creationId="{5F73BD03-6471-1119-0D33-0EDFF1CE150E}"/>
          </ac:spMkLst>
        </pc:spChg>
        <pc:picChg chg="add del mod">
          <ac:chgData name="Tirza Volk" userId="S::t.volk@huisartseneemland.nl::13ba4728-f923-435f-b247-43392033e2c3" providerId="AD" clId="Web-{53C81A7C-13BC-0CA2-CF86-8265ADBADB7B}" dt="2024-09-10T14:35:31.288" v="69"/>
          <ac:picMkLst>
            <pc:docMk/>
            <pc:sldMk cId="159823903" sldId="306"/>
            <ac:picMk id="4" creationId="{F79DC2F3-9C60-478A-C20E-A455FA69E65B}"/>
          </ac:picMkLst>
        </pc:picChg>
        <pc:picChg chg="add del mod">
          <ac:chgData name="Tirza Volk" userId="S::t.volk@huisartseneemland.nl::13ba4728-f923-435f-b247-43392033e2c3" providerId="AD" clId="Web-{53C81A7C-13BC-0CA2-CF86-8265ADBADB7B}" dt="2024-09-10T14:35:27.944" v="68"/>
          <ac:picMkLst>
            <pc:docMk/>
            <pc:sldMk cId="159823903" sldId="306"/>
            <ac:picMk id="5" creationId="{D53DFFB3-1B0E-E82E-6AD9-1CE82FD7E708}"/>
          </ac:picMkLst>
        </pc:picChg>
      </pc:sldChg>
    </pc:docChg>
  </pc:docChgLst>
  <pc:docChgLst>
    <pc:chgData name="Mariska Albracht - van der Linden" userId="S::m.albracht@huisartseneemland.nl::426d4ac1-53d8-4751-84a3-259e5da14818" providerId="AD" clId="Web-{8DF34A5F-F1E8-B0FA-143D-C0946CFA389E}"/>
    <pc:docChg chg="addSld delSld modSld">
      <pc:chgData name="Mariska Albracht - van der Linden" userId="S::m.albracht@huisartseneemland.nl::426d4ac1-53d8-4751-84a3-259e5da14818" providerId="AD" clId="Web-{8DF34A5F-F1E8-B0FA-143D-C0946CFA389E}" dt="2024-08-27T14:53:02.745" v="30"/>
      <pc:docMkLst>
        <pc:docMk/>
      </pc:docMkLst>
      <pc:sldChg chg="delSp new del">
        <pc:chgData name="Mariska Albracht - van der Linden" userId="S::m.albracht@huisartseneemland.nl::426d4ac1-53d8-4751-84a3-259e5da14818" providerId="AD" clId="Web-{8DF34A5F-F1E8-B0FA-143D-C0946CFA389E}" dt="2024-08-27T14:44:17.589" v="2"/>
        <pc:sldMkLst>
          <pc:docMk/>
          <pc:sldMk cId="1691506775" sldId="303"/>
        </pc:sldMkLst>
        <pc:spChg chg="del">
          <ac:chgData name="Mariska Albracht - van der Linden" userId="S::m.albracht@huisartseneemland.nl::426d4ac1-53d8-4751-84a3-259e5da14818" providerId="AD" clId="Web-{8DF34A5F-F1E8-B0FA-143D-C0946CFA389E}" dt="2024-08-27T14:44:15.214" v="1"/>
          <ac:spMkLst>
            <pc:docMk/>
            <pc:sldMk cId="1691506775" sldId="303"/>
            <ac:spMk id="4" creationId="{98BC91D4-E5B3-7797-DD3C-81934EEA03DF}"/>
          </ac:spMkLst>
        </pc:spChg>
      </pc:sldChg>
      <pc:sldChg chg="addSp delSp modSp new del modNotes">
        <pc:chgData name="Mariska Albracht - van der Linden" userId="S::m.albracht@huisartseneemland.nl::426d4ac1-53d8-4751-84a3-259e5da14818" providerId="AD" clId="Web-{8DF34A5F-F1E8-B0FA-143D-C0946CFA389E}" dt="2024-08-27T14:53:02.745" v="30"/>
        <pc:sldMkLst>
          <pc:docMk/>
          <pc:sldMk cId="2093670196" sldId="303"/>
        </pc:sldMkLst>
        <pc:spChg chg="del">
          <ac:chgData name="Mariska Albracht - van der Linden" userId="S::m.albracht@huisartseneemland.nl::426d4ac1-53d8-4751-84a3-259e5da14818" providerId="AD" clId="Web-{8DF34A5F-F1E8-B0FA-143D-C0946CFA389E}" dt="2024-08-27T14:45:24.201" v="9"/>
          <ac:spMkLst>
            <pc:docMk/>
            <pc:sldMk cId="2093670196" sldId="303"/>
            <ac:spMk id="2" creationId="{E5162335-CA28-C9AC-263E-DFA4089CB6F2}"/>
          </ac:spMkLst>
        </pc:spChg>
        <pc:spChg chg="del">
          <ac:chgData name="Mariska Albracht - van der Linden" userId="S::m.albracht@huisartseneemland.nl::426d4ac1-53d8-4751-84a3-259e5da14818" providerId="AD" clId="Web-{8DF34A5F-F1E8-B0FA-143D-C0946CFA389E}" dt="2024-08-27T14:44:29.871" v="4"/>
          <ac:spMkLst>
            <pc:docMk/>
            <pc:sldMk cId="2093670196" sldId="303"/>
            <ac:spMk id="3" creationId="{2C93BBE8-53F8-4863-6B4D-8A9FC5026946}"/>
          </ac:spMkLst>
        </pc:spChg>
        <pc:picChg chg="add mod ord">
          <ac:chgData name="Mariska Albracht - van der Linden" userId="S::m.albracht@huisartseneemland.nl::426d4ac1-53d8-4751-84a3-259e5da14818" providerId="AD" clId="Web-{8DF34A5F-F1E8-B0FA-143D-C0946CFA389E}" dt="2024-08-27T14:45:18.919" v="8" actId="14100"/>
          <ac:picMkLst>
            <pc:docMk/>
            <pc:sldMk cId="2093670196" sldId="303"/>
            <ac:picMk id="4" creationId="{B983FF3F-1D31-0ECD-E735-3544B3FCC5AB}"/>
          </ac:picMkLst>
        </pc:picChg>
      </pc:sldChg>
      <pc:sldChg chg="addSp delSp modSp new del">
        <pc:chgData name="Mariska Albracht - van der Linden" userId="S::m.albracht@huisartseneemland.nl::426d4ac1-53d8-4751-84a3-259e5da14818" providerId="AD" clId="Web-{8DF34A5F-F1E8-B0FA-143D-C0946CFA389E}" dt="2024-08-27T14:52:05.759" v="21"/>
        <pc:sldMkLst>
          <pc:docMk/>
          <pc:sldMk cId="1520148071" sldId="304"/>
        </pc:sldMkLst>
        <pc:spChg chg="del">
          <ac:chgData name="Mariska Albracht - van der Linden" userId="S::m.albracht@huisartseneemland.nl::426d4ac1-53d8-4751-84a3-259e5da14818" providerId="AD" clId="Web-{8DF34A5F-F1E8-B0FA-143D-C0946CFA389E}" dt="2024-08-27T14:51:21.024" v="13"/>
          <ac:spMkLst>
            <pc:docMk/>
            <pc:sldMk cId="1520148071" sldId="304"/>
            <ac:spMk id="2" creationId="{94D162F5-DAFE-DAC9-58D2-FFD189805B91}"/>
          </ac:spMkLst>
        </pc:spChg>
        <pc:spChg chg="del">
          <ac:chgData name="Mariska Albracht - van der Linden" userId="S::m.albracht@huisartseneemland.nl::426d4ac1-53d8-4751-84a3-259e5da14818" providerId="AD" clId="Web-{8DF34A5F-F1E8-B0FA-143D-C0946CFA389E}" dt="2024-08-27T14:51:40.696" v="18"/>
          <ac:spMkLst>
            <pc:docMk/>
            <pc:sldMk cId="1520148071" sldId="304"/>
            <ac:spMk id="3" creationId="{07F37E9C-421E-FA10-D4CE-2E3711ADBF18}"/>
          </ac:spMkLst>
        </pc:spChg>
        <pc:picChg chg="add mod ord">
          <ac:chgData name="Mariska Albracht - van der Linden" userId="S::m.albracht@huisartseneemland.nl::426d4ac1-53d8-4751-84a3-259e5da14818" providerId="AD" clId="Web-{8DF34A5F-F1E8-B0FA-143D-C0946CFA389E}" dt="2024-08-27T14:51:54.321" v="20" actId="14100"/>
          <ac:picMkLst>
            <pc:docMk/>
            <pc:sldMk cId="1520148071" sldId="304"/>
            <ac:picMk id="4" creationId="{A87A7800-3B8D-041E-E213-6C9CB5BB284C}"/>
          </ac:picMkLst>
        </pc:picChg>
      </pc:sldChg>
      <pc:sldChg chg="new del">
        <pc:chgData name="Mariska Albracht - van der Linden" userId="S::m.albracht@huisartseneemland.nl::426d4ac1-53d8-4751-84a3-259e5da14818" providerId="AD" clId="Web-{8DF34A5F-F1E8-B0FA-143D-C0946CFA389E}" dt="2024-08-27T14:52:14.181" v="23"/>
        <pc:sldMkLst>
          <pc:docMk/>
          <pc:sldMk cId="3343133609" sldId="304"/>
        </pc:sldMkLst>
      </pc:sldChg>
      <pc:sldChg chg="addSp delSp modSp new">
        <pc:chgData name="Mariska Albracht - van der Linden" userId="S::m.albracht@huisartseneemland.nl::426d4ac1-53d8-4751-84a3-259e5da14818" providerId="AD" clId="Web-{8DF34A5F-F1E8-B0FA-143D-C0946CFA389E}" dt="2024-08-27T14:52:49.401" v="29" actId="1076"/>
        <pc:sldMkLst>
          <pc:docMk/>
          <pc:sldMk cId="3507251397" sldId="304"/>
        </pc:sldMkLst>
        <pc:spChg chg="del">
          <ac:chgData name="Mariska Albracht - van der Linden" userId="S::m.albracht@huisartseneemland.nl::426d4ac1-53d8-4751-84a3-259e5da14818" providerId="AD" clId="Web-{8DF34A5F-F1E8-B0FA-143D-C0946CFA389E}" dt="2024-08-27T14:52:42.323" v="28"/>
          <ac:spMkLst>
            <pc:docMk/>
            <pc:sldMk cId="3507251397" sldId="304"/>
            <ac:spMk id="2" creationId="{84833734-8398-00EC-CD24-7A23A9E9A29D}"/>
          </ac:spMkLst>
        </pc:spChg>
        <pc:spChg chg="del">
          <ac:chgData name="Mariska Albracht - van der Linden" userId="S::m.albracht@huisartseneemland.nl::426d4ac1-53d8-4751-84a3-259e5da14818" providerId="AD" clId="Web-{8DF34A5F-F1E8-B0FA-143D-C0946CFA389E}" dt="2024-08-27T14:52:30.776" v="25"/>
          <ac:spMkLst>
            <pc:docMk/>
            <pc:sldMk cId="3507251397" sldId="304"/>
            <ac:spMk id="3" creationId="{F9C8CB9D-7971-CDCE-A0D5-4282824A23ED}"/>
          </ac:spMkLst>
        </pc:spChg>
        <pc:picChg chg="add mod ord">
          <ac:chgData name="Mariska Albracht - van der Linden" userId="S::m.albracht@huisartseneemland.nl::426d4ac1-53d8-4751-84a3-259e5da14818" providerId="AD" clId="Web-{8DF34A5F-F1E8-B0FA-143D-C0946CFA389E}" dt="2024-08-27T14:52:49.401" v="29" actId="1076"/>
          <ac:picMkLst>
            <pc:docMk/>
            <pc:sldMk cId="3507251397" sldId="304"/>
            <ac:picMk id="4" creationId="{CAB30D6F-5A0A-FD5A-06D4-143BEDA9E490}"/>
          </ac:picMkLst>
        </pc:picChg>
      </pc:sldChg>
    </pc:docChg>
  </pc:docChgLst>
  <pc:docChgLst>
    <pc:chgData name="Mariska Albracht - van der Linden" userId="S::m.albracht@huisartseneemland.nl::426d4ac1-53d8-4751-84a3-259e5da14818" providerId="AD" clId="Web-{4FCBBC5B-FE45-0149-479C-D2DD83D7416D}"/>
    <pc:docChg chg="modSld">
      <pc:chgData name="Mariska Albracht - van der Linden" userId="S::m.albracht@huisartseneemland.nl::426d4ac1-53d8-4751-84a3-259e5da14818" providerId="AD" clId="Web-{4FCBBC5B-FE45-0149-479C-D2DD83D7416D}" dt="2024-09-06T10:37:42.459" v="21" actId="20577"/>
      <pc:docMkLst>
        <pc:docMk/>
      </pc:docMkLst>
      <pc:sldChg chg="modSp">
        <pc:chgData name="Mariska Albracht - van der Linden" userId="S::m.albracht@huisartseneemland.nl::426d4ac1-53d8-4751-84a3-259e5da14818" providerId="AD" clId="Web-{4FCBBC5B-FE45-0149-479C-D2DD83D7416D}" dt="2024-09-06T10:37:42.459" v="21" actId="20577"/>
        <pc:sldMkLst>
          <pc:docMk/>
          <pc:sldMk cId="3964095564" sldId="266"/>
        </pc:sldMkLst>
        <pc:spChg chg="mod">
          <ac:chgData name="Mariska Albracht - van der Linden" userId="S::m.albracht@huisartseneemland.nl::426d4ac1-53d8-4751-84a3-259e5da14818" providerId="AD" clId="Web-{4FCBBC5B-FE45-0149-479C-D2DD83D7416D}" dt="2024-09-06T10:37:42.459" v="21" actId="20577"/>
          <ac:spMkLst>
            <pc:docMk/>
            <pc:sldMk cId="3964095564" sldId="266"/>
            <ac:spMk id="2" creationId="{22924E14-FA60-F653-BF13-77B89F225547}"/>
          </ac:spMkLst>
        </pc:spChg>
      </pc:sldChg>
    </pc:docChg>
  </pc:docChgLst>
  <pc:docChgLst>
    <pc:chgData name="Tirza Volk" userId="S::t.volk@huisartseneemland.nl::13ba4728-f923-435f-b247-43392033e2c3" providerId="AD" clId="Web-{23398938-EEDE-4217-AC0E-2531C8D5FAEA}"/>
    <pc:docChg chg="modSld">
      <pc:chgData name="Tirza Volk" userId="S::t.volk@huisartseneemland.nl::13ba4728-f923-435f-b247-43392033e2c3" providerId="AD" clId="Web-{23398938-EEDE-4217-AC0E-2531C8D5FAEA}" dt="2024-07-08T15:57:33.613" v="248" actId="20577"/>
      <pc:docMkLst>
        <pc:docMk/>
      </pc:docMkLst>
      <pc:sldChg chg="modSp">
        <pc:chgData name="Tirza Volk" userId="S::t.volk@huisartseneemland.nl::13ba4728-f923-435f-b247-43392033e2c3" providerId="AD" clId="Web-{23398938-EEDE-4217-AC0E-2531C8D5FAEA}" dt="2024-07-08T15:40:36.936" v="201" actId="1076"/>
        <pc:sldMkLst>
          <pc:docMk/>
          <pc:sldMk cId="3022818702" sldId="265"/>
        </pc:sldMkLst>
        <pc:spChg chg="mod">
          <ac:chgData name="Tirza Volk" userId="S::t.volk@huisartseneemland.nl::13ba4728-f923-435f-b247-43392033e2c3" providerId="AD" clId="Web-{23398938-EEDE-4217-AC0E-2531C8D5FAEA}" dt="2024-07-08T15:40:36.936" v="201" actId="1076"/>
          <ac:spMkLst>
            <pc:docMk/>
            <pc:sldMk cId="3022818702" sldId="265"/>
            <ac:spMk id="2" creationId="{26C29BBC-AA35-E30B-12AF-1385CAA4F796}"/>
          </ac:spMkLst>
        </pc:spChg>
      </pc:sldChg>
      <pc:sldChg chg="modSp">
        <pc:chgData name="Tirza Volk" userId="S::t.volk@huisartseneemland.nl::13ba4728-f923-435f-b247-43392033e2c3" providerId="AD" clId="Web-{23398938-EEDE-4217-AC0E-2531C8D5FAEA}" dt="2024-07-08T15:43:41.146" v="231" actId="20577"/>
        <pc:sldMkLst>
          <pc:docMk/>
          <pc:sldMk cId="3964095564" sldId="266"/>
        </pc:sldMkLst>
        <pc:spChg chg="mod">
          <ac:chgData name="Tirza Volk" userId="S::t.volk@huisartseneemland.nl::13ba4728-f923-435f-b247-43392033e2c3" providerId="AD" clId="Web-{23398938-EEDE-4217-AC0E-2531C8D5FAEA}" dt="2024-07-08T15:43:41.146" v="231" actId="20577"/>
          <ac:spMkLst>
            <pc:docMk/>
            <pc:sldMk cId="3964095564" sldId="266"/>
            <ac:spMk id="2" creationId="{22924E14-FA60-F653-BF13-77B89F225547}"/>
          </ac:spMkLst>
        </pc:spChg>
      </pc:sldChg>
      <pc:sldChg chg="modSp">
        <pc:chgData name="Tirza Volk" userId="S::t.volk@huisartseneemland.nl::13ba4728-f923-435f-b247-43392033e2c3" providerId="AD" clId="Web-{23398938-EEDE-4217-AC0E-2531C8D5FAEA}" dt="2024-07-08T15:31:10.073" v="70" actId="20577"/>
        <pc:sldMkLst>
          <pc:docMk/>
          <pc:sldMk cId="3481693045" sldId="269"/>
        </pc:sldMkLst>
        <pc:spChg chg="mod">
          <ac:chgData name="Tirza Volk" userId="S::t.volk@huisartseneemland.nl::13ba4728-f923-435f-b247-43392033e2c3" providerId="AD" clId="Web-{23398938-EEDE-4217-AC0E-2531C8D5FAEA}" dt="2024-07-08T15:31:10.073" v="70" actId="20577"/>
          <ac:spMkLst>
            <pc:docMk/>
            <pc:sldMk cId="3481693045" sldId="269"/>
            <ac:spMk id="7" creationId="{9C5F8E3C-37F5-E11E-6F6F-5C222691B721}"/>
          </ac:spMkLst>
        </pc:spChg>
      </pc:sldChg>
      <pc:sldChg chg="modSp">
        <pc:chgData name="Tirza Volk" userId="S::t.volk@huisartseneemland.nl::13ba4728-f923-435f-b247-43392033e2c3" providerId="AD" clId="Web-{23398938-EEDE-4217-AC0E-2531C8D5FAEA}" dt="2024-07-08T15:57:33.613" v="248" actId="20577"/>
        <pc:sldMkLst>
          <pc:docMk/>
          <pc:sldMk cId="1695341673" sldId="270"/>
        </pc:sldMkLst>
        <pc:spChg chg="mod">
          <ac:chgData name="Tirza Volk" userId="S::t.volk@huisartseneemland.nl::13ba4728-f923-435f-b247-43392033e2c3" providerId="AD" clId="Web-{23398938-EEDE-4217-AC0E-2531C8D5FAEA}" dt="2024-07-08T15:57:33.613" v="248" actId="20577"/>
          <ac:spMkLst>
            <pc:docMk/>
            <pc:sldMk cId="1695341673" sldId="270"/>
            <ac:spMk id="2" creationId="{503B8E31-13C9-E5CA-C818-06BE471B8D8C}"/>
          </ac:spMkLst>
        </pc:spChg>
      </pc:sldChg>
      <pc:sldChg chg="modSp mod modShow">
        <pc:chgData name="Tirza Volk" userId="S::t.volk@huisartseneemland.nl::13ba4728-f923-435f-b247-43392033e2c3" providerId="AD" clId="Web-{23398938-EEDE-4217-AC0E-2531C8D5FAEA}" dt="2024-07-08T15:47:06.981" v="234"/>
        <pc:sldMkLst>
          <pc:docMk/>
          <pc:sldMk cId="1714284067" sldId="282"/>
        </pc:sldMkLst>
        <pc:graphicFrameChg chg="mod modGraphic">
          <ac:chgData name="Tirza Volk" userId="S::t.volk@huisartseneemland.nl::13ba4728-f923-435f-b247-43392033e2c3" providerId="AD" clId="Web-{23398938-EEDE-4217-AC0E-2531C8D5FAEA}" dt="2024-07-08T15:45:26.478" v="233"/>
          <ac:graphicFrameMkLst>
            <pc:docMk/>
            <pc:sldMk cId="1714284067" sldId="282"/>
            <ac:graphicFrameMk id="4" creationId="{BC4536D1-C472-1E2E-108E-05AF6F02C4BB}"/>
          </ac:graphicFrameMkLst>
        </pc:graphicFrameChg>
      </pc:sldChg>
    </pc:docChg>
  </pc:docChgLst>
  <pc:docChgLst>
    <pc:chgData name="Mariska Albracht - van der Linden" userId="S::m.albracht@huisartseneemland.nl::426d4ac1-53d8-4751-84a3-259e5da14818" providerId="AD" clId="Web-{05C5DAE8-2147-484D-8B4D-8BF0A4DA3E2A}"/>
    <pc:docChg chg="addSld delSld modSld">
      <pc:chgData name="Mariska Albracht - van der Linden" userId="S::m.albracht@huisartseneemland.nl::426d4ac1-53d8-4751-84a3-259e5da14818" providerId="AD" clId="Web-{05C5DAE8-2147-484D-8B4D-8BF0A4DA3E2A}" dt="2024-07-07T14:53:09.454" v="127"/>
      <pc:docMkLst>
        <pc:docMk/>
      </pc:docMkLst>
      <pc:sldChg chg="modSp">
        <pc:chgData name="Mariska Albracht - van der Linden" userId="S::m.albracht@huisartseneemland.nl::426d4ac1-53d8-4751-84a3-259e5da14818" providerId="AD" clId="Web-{05C5DAE8-2147-484D-8B4D-8BF0A4DA3E2A}" dt="2024-07-07T12:58:36.290" v="5" actId="20577"/>
        <pc:sldMkLst>
          <pc:docMk/>
          <pc:sldMk cId="903858084" sldId="264"/>
        </pc:sldMkLst>
        <pc:spChg chg="mod">
          <ac:chgData name="Mariska Albracht - van der Linden" userId="S::m.albracht@huisartseneemland.nl::426d4ac1-53d8-4751-84a3-259e5da14818" providerId="AD" clId="Web-{05C5DAE8-2147-484D-8B4D-8BF0A4DA3E2A}" dt="2024-07-07T12:58:36.290" v="5" actId="20577"/>
          <ac:spMkLst>
            <pc:docMk/>
            <pc:sldMk cId="903858084" sldId="264"/>
            <ac:spMk id="2" creationId="{DCAB3B5E-9C84-D150-40A3-FABECEF0C7E3}"/>
          </ac:spMkLst>
        </pc:spChg>
      </pc:sldChg>
      <pc:sldChg chg="modSp">
        <pc:chgData name="Mariska Albracht - van der Linden" userId="S::m.albracht@huisartseneemland.nl::426d4ac1-53d8-4751-84a3-259e5da14818" providerId="AD" clId="Web-{05C5DAE8-2147-484D-8B4D-8BF0A4DA3E2A}" dt="2024-07-07T12:58:47.806" v="7" actId="20577"/>
        <pc:sldMkLst>
          <pc:docMk/>
          <pc:sldMk cId="3481693045" sldId="269"/>
        </pc:sldMkLst>
        <pc:spChg chg="mod">
          <ac:chgData name="Mariska Albracht - van der Linden" userId="S::m.albracht@huisartseneemland.nl::426d4ac1-53d8-4751-84a3-259e5da14818" providerId="AD" clId="Web-{05C5DAE8-2147-484D-8B4D-8BF0A4DA3E2A}" dt="2024-07-07T12:58:47.806" v="7" actId="20577"/>
          <ac:spMkLst>
            <pc:docMk/>
            <pc:sldMk cId="3481693045" sldId="269"/>
            <ac:spMk id="7" creationId="{9C5F8E3C-37F5-E11E-6F6F-5C222691B721}"/>
          </ac:spMkLst>
        </pc:spChg>
      </pc:sldChg>
      <pc:sldChg chg="modSp">
        <pc:chgData name="Mariska Albracht - van der Linden" userId="S::m.albracht@huisartseneemland.nl::426d4ac1-53d8-4751-84a3-259e5da14818" providerId="AD" clId="Web-{05C5DAE8-2147-484D-8B4D-8BF0A4DA3E2A}" dt="2024-07-07T12:59:28.495" v="10" actId="20577"/>
        <pc:sldMkLst>
          <pc:docMk/>
          <pc:sldMk cId="3669270163" sldId="279"/>
        </pc:sldMkLst>
        <pc:spChg chg="mod">
          <ac:chgData name="Mariska Albracht - van der Linden" userId="S::m.albracht@huisartseneemland.nl::426d4ac1-53d8-4751-84a3-259e5da14818" providerId="AD" clId="Web-{05C5DAE8-2147-484D-8B4D-8BF0A4DA3E2A}" dt="2024-07-07T12:59:28.495" v="10" actId="20577"/>
          <ac:spMkLst>
            <pc:docMk/>
            <pc:sldMk cId="3669270163" sldId="279"/>
            <ac:spMk id="6" creationId="{C793BFA3-EAEF-70BB-AE49-C78F0CEB1A07}"/>
          </ac:spMkLst>
        </pc:spChg>
      </pc:sldChg>
      <pc:sldChg chg="modSp new del">
        <pc:chgData name="Mariska Albracht - van der Linden" userId="S::m.albracht@huisartseneemland.nl::426d4ac1-53d8-4751-84a3-259e5da14818" providerId="AD" clId="Web-{05C5DAE8-2147-484D-8B4D-8BF0A4DA3E2A}" dt="2024-07-07T14:47:25.086" v="54"/>
        <pc:sldMkLst>
          <pc:docMk/>
          <pc:sldMk cId="1279697981" sldId="280"/>
        </pc:sldMkLst>
        <pc:spChg chg="mod">
          <ac:chgData name="Mariska Albracht - van der Linden" userId="S::m.albracht@huisartseneemland.nl::426d4ac1-53d8-4751-84a3-259e5da14818" providerId="AD" clId="Web-{05C5DAE8-2147-484D-8B4D-8BF0A4DA3E2A}" dt="2024-07-07T14:46:03.751" v="41" actId="20577"/>
          <ac:spMkLst>
            <pc:docMk/>
            <pc:sldMk cId="1279697981" sldId="280"/>
            <ac:spMk id="3" creationId="{A0E8B244-50A1-FC3C-757F-7357C2B3FDBF}"/>
          </ac:spMkLst>
        </pc:spChg>
      </pc:sldChg>
      <pc:sldChg chg="addSp delSp modSp del">
        <pc:chgData name="Mariska Albracht - van der Linden" userId="S::m.albracht@huisartseneemland.nl::426d4ac1-53d8-4751-84a3-259e5da14818" providerId="AD" clId="Web-{05C5DAE8-2147-484D-8B4D-8BF0A4DA3E2A}" dt="2024-07-07T14:45:28.046" v="31"/>
        <pc:sldMkLst>
          <pc:docMk/>
          <pc:sldMk cId="4069241501" sldId="280"/>
        </pc:sldMkLst>
        <pc:spChg chg="del">
          <ac:chgData name="Mariska Albracht - van der Linden" userId="S::m.albracht@huisartseneemland.nl::426d4ac1-53d8-4751-84a3-259e5da14818" providerId="AD" clId="Web-{05C5DAE8-2147-484D-8B4D-8BF0A4DA3E2A}" dt="2024-07-07T14:42:00.469" v="11"/>
          <ac:spMkLst>
            <pc:docMk/>
            <pc:sldMk cId="4069241501" sldId="280"/>
            <ac:spMk id="2" creationId="{6BC0A8C2-B6EC-5FFF-8F4C-07CD43FE5515}"/>
          </ac:spMkLst>
        </pc:spChg>
        <pc:spChg chg="add del mod">
          <ac:chgData name="Mariska Albracht - van der Linden" userId="S::m.albracht@huisartseneemland.nl::426d4ac1-53d8-4751-84a3-259e5da14818" providerId="AD" clId="Web-{05C5DAE8-2147-484D-8B4D-8BF0A4DA3E2A}" dt="2024-07-07T14:42:38.518" v="15"/>
          <ac:spMkLst>
            <pc:docMk/>
            <pc:sldMk cId="4069241501" sldId="280"/>
            <ac:spMk id="6" creationId="{4392A835-51E6-CB92-63F1-4B7194B14FAA}"/>
          </ac:spMkLst>
        </pc:spChg>
        <pc:graphicFrameChg chg="add mod ord modGraphic">
          <ac:chgData name="Mariska Albracht - van der Linden" userId="S::m.albracht@huisartseneemland.nl::426d4ac1-53d8-4751-84a3-259e5da14818" providerId="AD" clId="Web-{05C5DAE8-2147-484D-8B4D-8BF0A4DA3E2A}" dt="2024-07-07T14:45:25.061" v="30"/>
          <ac:graphicFrameMkLst>
            <pc:docMk/>
            <pc:sldMk cId="4069241501" sldId="280"/>
            <ac:graphicFrameMk id="8" creationId="{B2E2B0F5-F1DD-AF26-8B27-4B096BFC62E2}"/>
          </ac:graphicFrameMkLst>
        </pc:graphicFrameChg>
        <pc:graphicFrameChg chg="add del modGraphic">
          <ac:chgData name="Mariska Albracht - van der Linden" userId="S::m.albracht@huisartseneemland.nl::426d4ac1-53d8-4751-84a3-259e5da14818" providerId="AD" clId="Web-{05C5DAE8-2147-484D-8B4D-8BF0A4DA3E2A}" dt="2024-07-07T14:44:04.055" v="22"/>
          <ac:graphicFrameMkLst>
            <pc:docMk/>
            <pc:sldMk cId="4069241501" sldId="280"/>
            <ac:graphicFrameMk id="9" creationId="{4CB39BC7-ACB7-21A5-336F-DDE33438FAD6}"/>
          </ac:graphicFrameMkLst>
        </pc:graphicFrameChg>
        <pc:picChg chg="add del mod ord">
          <ac:chgData name="Mariska Albracht - van der Linden" userId="S::m.albracht@huisartseneemland.nl::426d4ac1-53d8-4751-84a3-259e5da14818" providerId="AD" clId="Web-{05C5DAE8-2147-484D-8B4D-8BF0A4DA3E2A}" dt="2024-07-07T14:42:11.922" v="14"/>
          <ac:picMkLst>
            <pc:docMk/>
            <pc:sldMk cId="4069241501" sldId="280"/>
            <ac:picMk id="4" creationId="{8D5633E0-730F-8A9D-AA7E-EC537E53794E}"/>
          </ac:picMkLst>
        </pc:picChg>
      </pc:sldChg>
      <pc:sldChg chg="modSp new del">
        <pc:chgData name="Mariska Albracht - van der Linden" userId="S::m.albracht@huisartseneemland.nl::426d4ac1-53d8-4751-84a3-259e5da14818" providerId="AD" clId="Web-{05C5DAE8-2147-484D-8B4D-8BF0A4DA3E2A}" dt="2024-07-07T14:45:45.281" v="36"/>
        <pc:sldMkLst>
          <pc:docMk/>
          <pc:sldMk cId="4255750528" sldId="280"/>
        </pc:sldMkLst>
        <pc:spChg chg="mod">
          <ac:chgData name="Mariska Albracht - van der Linden" userId="S::m.albracht@huisartseneemland.nl::426d4ac1-53d8-4751-84a3-259e5da14818" providerId="AD" clId="Web-{05C5DAE8-2147-484D-8B4D-8BF0A4DA3E2A}" dt="2024-07-07T14:45:43.813" v="35" actId="20577"/>
          <ac:spMkLst>
            <pc:docMk/>
            <pc:sldMk cId="4255750528" sldId="280"/>
            <ac:spMk id="2" creationId="{1D41784E-BCA0-79CE-627B-AF7B2BD7FF34}"/>
          </ac:spMkLst>
        </pc:spChg>
      </pc:sldChg>
      <pc:sldChg chg="modSp add modNotes">
        <pc:chgData name="Mariska Albracht - van der Linden" userId="S::m.albracht@huisartseneemland.nl::426d4ac1-53d8-4751-84a3-259e5da14818" providerId="AD" clId="Web-{05C5DAE8-2147-484D-8B4D-8BF0A4DA3E2A}" dt="2024-07-07T14:52:10.153" v="102" actId="1076"/>
        <pc:sldMkLst>
          <pc:docMk/>
          <pc:sldMk cId="3978900892" sldId="281"/>
        </pc:sldMkLst>
        <pc:spChg chg="mod">
          <ac:chgData name="Mariska Albracht - van der Linden" userId="S::m.albracht@huisartseneemland.nl::426d4ac1-53d8-4751-84a3-259e5da14818" providerId="AD" clId="Web-{05C5DAE8-2147-484D-8B4D-8BF0A4DA3E2A}" dt="2024-07-07T14:51:17.461" v="93" actId="20577"/>
          <ac:spMkLst>
            <pc:docMk/>
            <pc:sldMk cId="3978900892" sldId="281"/>
            <ac:spMk id="2" creationId="{32FC43B4-C7DC-B56A-E8B6-BB8C37A9D07D}"/>
          </ac:spMkLst>
        </pc:spChg>
        <pc:graphicFrameChg chg="mod modGraphic">
          <ac:chgData name="Mariska Albracht - van der Linden" userId="S::m.albracht@huisartseneemland.nl::426d4ac1-53d8-4751-84a3-259e5da14818" providerId="AD" clId="Web-{05C5DAE8-2147-484D-8B4D-8BF0A4DA3E2A}" dt="2024-07-07T14:52:10.153" v="102" actId="1076"/>
          <ac:graphicFrameMkLst>
            <pc:docMk/>
            <pc:sldMk cId="3978900892" sldId="281"/>
            <ac:graphicFrameMk id="4" creationId="{BC4536D1-C472-1E2E-108E-05AF6F02C4BB}"/>
          </ac:graphicFrameMkLst>
        </pc:graphicFrameChg>
      </pc:sldChg>
      <pc:sldChg chg="new del">
        <pc:chgData name="Mariska Albracht - van der Linden" userId="S::m.albracht@huisartseneemland.nl::426d4ac1-53d8-4751-84a3-259e5da14818" providerId="AD" clId="Web-{05C5DAE8-2147-484D-8B4D-8BF0A4DA3E2A}" dt="2024-07-07T14:47:23.960" v="53"/>
        <pc:sldMkLst>
          <pc:docMk/>
          <pc:sldMk cId="1302485844" sldId="282"/>
        </pc:sldMkLst>
      </pc:sldChg>
      <pc:sldChg chg="modSp add mod modShow modNotes">
        <pc:chgData name="Mariska Albracht - van der Linden" userId="S::m.albracht@huisartseneemland.nl::426d4ac1-53d8-4751-84a3-259e5da14818" providerId="AD" clId="Web-{05C5DAE8-2147-484D-8B4D-8BF0A4DA3E2A}" dt="2024-07-07T14:53:09.454" v="127"/>
        <pc:sldMkLst>
          <pc:docMk/>
          <pc:sldMk cId="1714284067" sldId="282"/>
        </pc:sldMkLst>
        <pc:spChg chg="mod">
          <ac:chgData name="Mariska Albracht - van der Linden" userId="S::m.albracht@huisartseneemland.nl::426d4ac1-53d8-4751-84a3-259e5da14818" providerId="AD" clId="Web-{05C5DAE8-2147-484D-8B4D-8BF0A4DA3E2A}" dt="2024-07-07T14:51:03.617" v="91" actId="20577"/>
          <ac:spMkLst>
            <pc:docMk/>
            <pc:sldMk cId="1714284067" sldId="282"/>
            <ac:spMk id="2" creationId="{32FC43B4-C7DC-B56A-E8B6-BB8C37A9D07D}"/>
          </ac:spMkLst>
        </pc:spChg>
      </pc:sldChg>
      <pc:sldChg chg="modSp add">
        <pc:chgData name="Mariska Albracht - van der Linden" userId="S::m.albracht@huisartseneemland.nl::426d4ac1-53d8-4751-84a3-259e5da14818" providerId="AD" clId="Web-{05C5DAE8-2147-484D-8B4D-8BF0A4DA3E2A}" dt="2024-07-07T14:51:36.603" v="96" actId="1076"/>
        <pc:sldMkLst>
          <pc:docMk/>
          <pc:sldMk cId="972586409" sldId="283"/>
        </pc:sldMkLst>
        <pc:spChg chg="mod">
          <ac:chgData name="Mariska Albracht - van der Linden" userId="S::m.albracht@huisartseneemland.nl::426d4ac1-53d8-4751-84a3-259e5da14818" providerId="AD" clId="Web-{05C5DAE8-2147-484D-8B4D-8BF0A4DA3E2A}" dt="2024-07-07T14:51:29.900" v="95" actId="20577"/>
          <ac:spMkLst>
            <pc:docMk/>
            <pc:sldMk cId="972586409" sldId="283"/>
            <ac:spMk id="2" creationId="{32FC43B4-C7DC-B56A-E8B6-BB8C37A9D07D}"/>
          </ac:spMkLst>
        </pc:spChg>
        <pc:graphicFrameChg chg="mod modGraphic">
          <ac:chgData name="Mariska Albracht - van der Linden" userId="S::m.albracht@huisartseneemland.nl::426d4ac1-53d8-4751-84a3-259e5da14818" providerId="AD" clId="Web-{05C5DAE8-2147-484D-8B4D-8BF0A4DA3E2A}" dt="2024-07-07T14:51:36.603" v="96" actId="1076"/>
          <ac:graphicFrameMkLst>
            <pc:docMk/>
            <pc:sldMk cId="972586409" sldId="283"/>
            <ac:graphicFrameMk id="4" creationId="{BC4536D1-C472-1E2E-108E-05AF6F02C4BB}"/>
          </ac:graphicFrameMkLst>
        </pc:graphicFrameChg>
      </pc:sldChg>
      <pc:sldMasterChg chg="addSldLayout">
        <pc:chgData name="Mariska Albracht - van der Linden" userId="S::m.albracht@huisartseneemland.nl::426d4ac1-53d8-4751-84a3-259e5da14818" providerId="AD" clId="Web-{05C5DAE8-2147-484D-8B4D-8BF0A4DA3E2A}" dt="2024-07-07T14:46:17.221" v="42"/>
        <pc:sldMasterMkLst>
          <pc:docMk/>
          <pc:sldMasterMk cId="905351199" sldId="2147483731"/>
        </pc:sldMasterMkLst>
        <pc:sldLayoutChg chg="add">
          <pc:chgData name="Mariska Albracht - van der Linden" userId="S::m.albracht@huisartseneemland.nl::426d4ac1-53d8-4751-84a3-259e5da14818" providerId="AD" clId="Web-{05C5DAE8-2147-484D-8B4D-8BF0A4DA3E2A}" dt="2024-07-07T14:46:17.221" v="42"/>
          <pc:sldLayoutMkLst>
            <pc:docMk/>
            <pc:sldMasterMk cId="905351199" sldId="2147483731"/>
            <pc:sldLayoutMk cId="1722676139" sldId="2147483733"/>
          </pc:sldLayoutMkLst>
        </pc:sldLayoutChg>
      </pc:sldMasterChg>
    </pc:docChg>
  </pc:docChgLst>
  <pc:docChgLst>
    <pc:chgData name="Tirza Volk" userId="S::t.volk@huisartseneemland.nl::13ba4728-f923-435f-b247-43392033e2c3" providerId="AD" clId="Web-{9EEC70E9-68BA-545A-4F24-E29EB253C0AD}"/>
    <pc:docChg chg="modSld">
      <pc:chgData name="Tirza Volk" userId="S::t.volk@huisartseneemland.nl::13ba4728-f923-435f-b247-43392033e2c3" providerId="AD" clId="Web-{9EEC70E9-68BA-545A-4F24-E29EB253C0AD}" dt="2024-07-09T07:26:02.143" v="1" actId="1076"/>
      <pc:docMkLst>
        <pc:docMk/>
      </pc:docMkLst>
      <pc:sldChg chg="modSp">
        <pc:chgData name="Tirza Volk" userId="S::t.volk@huisartseneemland.nl::13ba4728-f923-435f-b247-43392033e2c3" providerId="AD" clId="Web-{9EEC70E9-68BA-545A-4F24-E29EB253C0AD}" dt="2024-07-09T07:26:02.143" v="1" actId="1076"/>
        <pc:sldMkLst>
          <pc:docMk/>
          <pc:sldMk cId="1633338236" sldId="256"/>
        </pc:sldMkLst>
        <pc:spChg chg="mod">
          <ac:chgData name="Tirza Volk" userId="S::t.volk@huisartseneemland.nl::13ba4728-f923-435f-b247-43392033e2c3" providerId="AD" clId="Web-{9EEC70E9-68BA-545A-4F24-E29EB253C0AD}" dt="2024-07-09T07:25:17.344" v="0" actId="14100"/>
          <ac:spMkLst>
            <pc:docMk/>
            <pc:sldMk cId="1633338236" sldId="256"/>
            <ac:spMk id="3" creationId="{D75EC7D1-E1BE-9DA6-C5E2-8B4459FE08BB}"/>
          </ac:spMkLst>
        </pc:spChg>
        <pc:picChg chg="mod">
          <ac:chgData name="Tirza Volk" userId="S::t.volk@huisartseneemland.nl::13ba4728-f923-435f-b247-43392033e2c3" providerId="AD" clId="Web-{9EEC70E9-68BA-545A-4F24-E29EB253C0AD}" dt="2024-07-09T07:26:02.143" v="1" actId="1076"/>
          <ac:picMkLst>
            <pc:docMk/>
            <pc:sldMk cId="1633338236" sldId="256"/>
            <ac:picMk id="10" creationId="{784AE771-18A2-ED3A-9B96-2775E314D3F5}"/>
          </ac:picMkLst>
        </pc:picChg>
      </pc:sldChg>
    </pc:docChg>
  </pc:docChgLst>
  <pc:docChgLst>
    <pc:chgData name="Hannah Snijders-Slagboom" userId="S::hannah.snijders_beweging3.nl#ext#@portalhuisartseneemland.onmicrosoft.com::b429104d-e0ae-4d20-a9d9-294538f89c05" providerId="AD" clId="Web-{F3B327EB-B59B-8EAF-73D1-EF3299A7F2C5}"/>
    <pc:docChg chg="addSld delSld modSld sldOrd">
      <pc:chgData name="Hannah Snijders-Slagboom" userId="S::hannah.snijders_beweging3.nl#ext#@portalhuisartseneemland.onmicrosoft.com::b429104d-e0ae-4d20-a9d9-294538f89c05" providerId="AD" clId="Web-{F3B327EB-B59B-8EAF-73D1-EF3299A7F2C5}" dt="2024-09-10T14:51:42.339" v="202" actId="20577"/>
      <pc:docMkLst>
        <pc:docMk/>
      </pc:docMkLst>
      <pc:sldChg chg="modSp">
        <pc:chgData name="Hannah Snijders-Slagboom" userId="S::hannah.snijders_beweging3.nl#ext#@portalhuisartseneemland.onmicrosoft.com::b429104d-e0ae-4d20-a9d9-294538f89c05" providerId="AD" clId="Web-{F3B327EB-B59B-8EAF-73D1-EF3299A7F2C5}" dt="2024-09-10T14:49:57.475" v="81" actId="20577"/>
        <pc:sldMkLst>
          <pc:docMk/>
          <pc:sldMk cId="3267803907" sldId="287"/>
        </pc:sldMkLst>
        <pc:spChg chg="mod">
          <ac:chgData name="Hannah Snijders-Slagboom" userId="S::hannah.snijders_beweging3.nl#ext#@portalhuisartseneemland.onmicrosoft.com::b429104d-e0ae-4d20-a9d9-294538f89c05" providerId="AD" clId="Web-{F3B327EB-B59B-8EAF-73D1-EF3299A7F2C5}" dt="2024-09-10T14:49:57.475" v="81" actId="20577"/>
          <ac:spMkLst>
            <pc:docMk/>
            <pc:sldMk cId="3267803907" sldId="287"/>
            <ac:spMk id="2" creationId="{68F8DDF6-E662-E27B-3565-41F9749637A9}"/>
          </ac:spMkLst>
        </pc:spChg>
      </pc:sldChg>
      <pc:sldChg chg="addSp delSp modSp ord">
        <pc:chgData name="Hannah Snijders-Slagboom" userId="S::hannah.snijders_beweging3.nl#ext#@portalhuisartseneemland.onmicrosoft.com::b429104d-e0ae-4d20-a9d9-294538f89c05" providerId="AD" clId="Web-{F3B327EB-B59B-8EAF-73D1-EF3299A7F2C5}" dt="2024-09-10T14:51:42.339" v="202" actId="20577"/>
        <pc:sldMkLst>
          <pc:docMk/>
          <pc:sldMk cId="2407697963" sldId="314"/>
        </pc:sldMkLst>
        <pc:spChg chg="mod">
          <ac:chgData name="Hannah Snijders-Slagboom" userId="S::hannah.snijders_beweging3.nl#ext#@portalhuisartseneemland.onmicrosoft.com::b429104d-e0ae-4d20-a9d9-294538f89c05" providerId="AD" clId="Web-{F3B327EB-B59B-8EAF-73D1-EF3299A7F2C5}" dt="2024-09-10T14:51:42.339" v="202" actId="20577"/>
          <ac:spMkLst>
            <pc:docMk/>
            <pc:sldMk cId="2407697963" sldId="314"/>
            <ac:spMk id="3" creationId="{F57E7C06-F993-FB91-D2F2-E445409DA532}"/>
          </ac:spMkLst>
        </pc:spChg>
        <pc:spChg chg="del">
          <ac:chgData name="Hannah Snijders-Slagboom" userId="S::hannah.snijders_beweging3.nl#ext#@portalhuisartseneemland.onmicrosoft.com::b429104d-e0ae-4d20-a9d9-294538f89c05" providerId="AD" clId="Web-{F3B327EB-B59B-8EAF-73D1-EF3299A7F2C5}" dt="2024-09-10T14:48:40.910" v="70"/>
          <ac:spMkLst>
            <pc:docMk/>
            <pc:sldMk cId="2407697963" sldId="314"/>
            <ac:spMk id="4" creationId="{D0E4EE23-1ACE-06F4-6D28-9CA557C96EA9}"/>
          </ac:spMkLst>
        </pc:spChg>
        <pc:picChg chg="add mod ord modCrop">
          <ac:chgData name="Hannah Snijders-Slagboom" userId="S::hannah.snijders_beweging3.nl#ext#@portalhuisartseneemland.onmicrosoft.com::b429104d-e0ae-4d20-a9d9-294538f89c05" providerId="AD" clId="Web-{F3B327EB-B59B-8EAF-73D1-EF3299A7F2C5}" dt="2024-09-10T14:49:09.770" v="75"/>
          <ac:picMkLst>
            <pc:docMk/>
            <pc:sldMk cId="2407697963" sldId="314"/>
            <ac:picMk id="5" creationId="{ACB6E445-49D5-DBBC-9AD3-2F66272044C1}"/>
          </ac:picMkLst>
        </pc:picChg>
      </pc:sldChg>
      <pc:sldChg chg="modSp new del">
        <pc:chgData name="Hannah Snijders-Slagboom" userId="S::hannah.snijders_beweging3.nl#ext#@portalhuisartseneemland.onmicrosoft.com::b429104d-e0ae-4d20-a9d9-294538f89c05" providerId="AD" clId="Web-{F3B327EB-B59B-8EAF-73D1-EF3299A7F2C5}" dt="2024-09-10T14:42:14.036" v="17"/>
        <pc:sldMkLst>
          <pc:docMk/>
          <pc:sldMk cId="2581220601" sldId="315"/>
        </pc:sldMkLst>
        <pc:spChg chg="mod">
          <ac:chgData name="Hannah Snijders-Slagboom" userId="S::hannah.snijders_beweging3.nl#ext#@portalhuisartseneemland.onmicrosoft.com::b429104d-e0ae-4d20-a9d9-294538f89c05" providerId="AD" clId="Web-{F3B327EB-B59B-8EAF-73D1-EF3299A7F2C5}" dt="2024-09-10T14:41:52.848" v="10" actId="20577"/>
          <ac:spMkLst>
            <pc:docMk/>
            <pc:sldMk cId="2581220601" sldId="315"/>
            <ac:spMk id="2" creationId="{589F938B-EAA9-90E6-5F61-2E67E954973A}"/>
          </ac:spMkLst>
        </pc:spChg>
        <pc:spChg chg="mod">
          <ac:chgData name="Hannah Snijders-Slagboom" userId="S::hannah.snijders_beweging3.nl#ext#@portalhuisartseneemland.onmicrosoft.com::b429104d-e0ae-4d20-a9d9-294538f89c05" providerId="AD" clId="Web-{F3B327EB-B59B-8EAF-73D1-EF3299A7F2C5}" dt="2024-09-10T14:42:13.239" v="16" actId="20577"/>
          <ac:spMkLst>
            <pc:docMk/>
            <pc:sldMk cId="2581220601" sldId="315"/>
            <ac:spMk id="3" creationId="{ED48E778-557F-6841-506F-37D43D7DEF21}"/>
          </ac:spMkLst>
        </pc:spChg>
      </pc:sldChg>
    </pc:docChg>
  </pc:docChgLst>
  <pc:docChgLst>
    <pc:chgData name="Mariska Albracht - van der Linden" userId="S::m.albracht@huisartseneemland.nl::426d4ac1-53d8-4751-84a3-259e5da14818" providerId="AD" clId="Web-{5D22B0E2-4102-371A-EEE5-FDFDE4AEFD0F}"/>
    <pc:docChg chg="modSld">
      <pc:chgData name="Mariska Albracht - van der Linden" userId="S::m.albracht@huisartseneemland.nl::426d4ac1-53d8-4751-84a3-259e5da14818" providerId="AD" clId="Web-{5D22B0E2-4102-371A-EEE5-FDFDE4AEFD0F}" dt="2024-08-27T14:42:43.932" v="0"/>
      <pc:docMkLst>
        <pc:docMk/>
      </pc:docMkLst>
      <pc:sldChg chg="addSp modSp">
        <pc:chgData name="Mariska Albracht - van der Linden" userId="S::m.albracht@huisartseneemland.nl::426d4ac1-53d8-4751-84a3-259e5da14818" providerId="AD" clId="Web-{5D22B0E2-4102-371A-EEE5-FDFDE4AEFD0F}" dt="2024-08-27T14:42:43.932" v="0"/>
        <pc:sldMkLst>
          <pc:docMk/>
          <pc:sldMk cId="1593544242" sldId="273"/>
        </pc:sldMkLst>
        <pc:picChg chg="add mod">
          <ac:chgData name="Mariska Albracht - van der Linden" userId="S::m.albracht@huisartseneemland.nl::426d4ac1-53d8-4751-84a3-259e5da14818" providerId="AD" clId="Web-{5D22B0E2-4102-371A-EEE5-FDFDE4AEFD0F}" dt="2024-08-27T14:42:43.932" v="0"/>
          <ac:picMkLst>
            <pc:docMk/>
            <pc:sldMk cId="1593544242" sldId="273"/>
            <ac:picMk id="6" creationId="{7D1DA73D-20C9-34B0-1ACE-ADD6F3947DEB}"/>
          </ac:picMkLst>
        </pc:picChg>
      </pc:sldChg>
    </pc:docChg>
  </pc:docChgLst>
  <pc:docChgLst>
    <pc:chgData name="Hannah Snijders-Slagboom" userId="S::hannah.snijders_beweging3.nl#ext#@portalhuisartseneemland.onmicrosoft.com::b429104d-e0ae-4d20-a9d9-294538f89c05" providerId="AD" clId="Web-{06BAF45E-93E1-A432-A53E-A9CE732C4C04}"/>
    <pc:docChg chg="addSld delSld modSld">
      <pc:chgData name="Hannah Snijders-Slagboom" userId="S::hannah.snijders_beweging3.nl#ext#@portalhuisartseneemland.onmicrosoft.com::b429104d-e0ae-4d20-a9d9-294538f89c05" providerId="AD" clId="Web-{06BAF45E-93E1-A432-A53E-A9CE732C4C04}" dt="2024-09-10T14:39:39.556" v="363" actId="20577"/>
      <pc:docMkLst>
        <pc:docMk/>
      </pc:docMkLst>
      <pc:sldChg chg="modSp">
        <pc:chgData name="Hannah Snijders-Slagboom" userId="S::hannah.snijders_beweging3.nl#ext#@portalhuisartseneemland.onmicrosoft.com::b429104d-e0ae-4d20-a9d9-294538f89c05" providerId="AD" clId="Web-{06BAF45E-93E1-A432-A53E-A9CE732C4C04}" dt="2024-09-10T14:39:39.556" v="363" actId="20577"/>
        <pc:sldMkLst>
          <pc:docMk/>
          <pc:sldMk cId="3267803907" sldId="287"/>
        </pc:sldMkLst>
        <pc:spChg chg="mod">
          <ac:chgData name="Hannah Snijders-Slagboom" userId="S::hannah.snijders_beweging3.nl#ext#@portalhuisartseneemland.onmicrosoft.com::b429104d-e0ae-4d20-a9d9-294538f89c05" providerId="AD" clId="Web-{06BAF45E-93E1-A432-A53E-A9CE732C4C04}" dt="2024-09-10T14:39:39.556" v="363" actId="20577"/>
          <ac:spMkLst>
            <pc:docMk/>
            <pc:sldMk cId="3267803907" sldId="287"/>
            <ac:spMk id="2" creationId="{68F8DDF6-E662-E27B-3565-41F9749637A9}"/>
          </ac:spMkLst>
        </pc:spChg>
      </pc:sldChg>
      <pc:sldChg chg="new del">
        <pc:chgData name="Hannah Snijders-Slagboom" userId="S::hannah.snijders_beweging3.nl#ext#@portalhuisartseneemland.onmicrosoft.com::b429104d-e0ae-4d20-a9d9-294538f89c05" providerId="AD" clId="Web-{06BAF45E-93E1-A432-A53E-A9CE732C4C04}" dt="2024-09-10T13:36:20.546" v="2"/>
        <pc:sldMkLst>
          <pc:docMk/>
          <pc:sldMk cId="906763457" sldId="312"/>
        </pc:sldMkLst>
      </pc:sldChg>
      <pc:sldChg chg="addSp delSp modSp new">
        <pc:chgData name="Hannah Snijders-Slagboom" userId="S::hannah.snijders_beweging3.nl#ext#@portalhuisartseneemland.onmicrosoft.com::b429104d-e0ae-4d20-a9d9-294538f89c05" providerId="AD" clId="Web-{06BAF45E-93E1-A432-A53E-A9CE732C4C04}" dt="2024-09-10T14:32:17.852" v="131" actId="20577"/>
        <pc:sldMkLst>
          <pc:docMk/>
          <pc:sldMk cId="2072980070" sldId="313"/>
        </pc:sldMkLst>
        <pc:spChg chg="mod">
          <ac:chgData name="Hannah Snijders-Slagboom" userId="S::hannah.snijders_beweging3.nl#ext#@portalhuisartseneemland.onmicrosoft.com::b429104d-e0ae-4d20-a9d9-294538f89c05" providerId="AD" clId="Web-{06BAF45E-93E1-A432-A53E-A9CE732C4C04}" dt="2024-09-10T14:24:44.335" v="67" actId="20577"/>
          <ac:spMkLst>
            <pc:docMk/>
            <pc:sldMk cId="2072980070" sldId="313"/>
            <ac:spMk id="2" creationId="{AAD54958-B2BE-CE04-1332-C9A43FF30C04}"/>
          </ac:spMkLst>
        </pc:spChg>
        <pc:spChg chg="mod">
          <ac:chgData name="Hannah Snijders-Slagboom" userId="S::hannah.snijders_beweging3.nl#ext#@portalhuisartseneemland.onmicrosoft.com::b429104d-e0ae-4d20-a9d9-294538f89c05" providerId="AD" clId="Web-{06BAF45E-93E1-A432-A53E-A9CE732C4C04}" dt="2024-09-10T14:32:17.852" v="131" actId="20577"/>
          <ac:spMkLst>
            <pc:docMk/>
            <pc:sldMk cId="2072980070" sldId="313"/>
            <ac:spMk id="3" creationId="{EB6160F7-34B5-6726-D9BA-B8D69574FF94}"/>
          </ac:spMkLst>
        </pc:spChg>
        <pc:spChg chg="del">
          <ac:chgData name="Hannah Snijders-Slagboom" userId="S::hannah.snijders_beweging3.nl#ext#@portalhuisartseneemland.onmicrosoft.com::b429104d-e0ae-4d20-a9d9-294538f89c05" providerId="AD" clId="Web-{06BAF45E-93E1-A432-A53E-A9CE732C4C04}" dt="2024-09-10T14:01:30.815" v="3"/>
          <ac:spMkLst>
            <pc:docMk/>
            <pc:sldMk cId="2072980070" sldId="313"/>
            <ac:spMk id="4" creationId="{F1AE6F91-5FCC-C2C5-3BF2-654EDB79B7C1}"/>
          </ac:spMkLst>
        </pc:spChg>
        <pc:picChg chg="add mod ord">
          <ac:chgData name="Hannah Snijders-Slagboom" userId="S::hannah.snijders_beweging3.nl#ext#@portalhuisartseneemland.onmicrosoft.com::b429104d-e0ae-4d20-a9d9-294538f89c05" providerId="AD" clId="Web-{06BAF45E-93E1-A432-A53E-A9CE732C4C04}" dt="2024-09-10T14:23:33.301" v="57" actId="14100"/>
          <ac:picMkLst>
            <pc:docMk/>
            <pc:sldMk cId="2072980070" sldId="313"/>
            <ac:picMk id="5" creationId="{FD577FC7-A29A-1A6E-58DB-1955651D4C90}"/>
          </ac:picMkLst>
        </pc:picChg>
      </pc:sldChg>
      <pc:sldChg chg="modSp new">
        <pc:chgData name="Hannah Snijders-Slagboom" userId="S::hannah.snijders_beweging3.nl#ext#@portalhuisartseneemland.onmicrosoft.com::b429104d-e0ae-4d20-a9d9-294538f89c05" providerId="AD" clId="Web-{06BAF45E-93E1-A432-A53E-A9CE732C4C04}" dt="2024-09-10T14:39:11.398" v="362" actId="20577"/>
        <pc:sldMkLst>
          <pc:docMk/>
          <pc:sldMk cId="2407697963" sldId="314"/>
        </pc:sldMkLst>
        <pc:spChg chg="mod">
          <ac:chgData name="Hannah Snijders-Slagboom" userId="S::hannah.snijders_beweging3.nl#ext#@portalhuisartseneemland.onmicrosoft.com::b429104d-e0ae-4d20-a9d9-294538f89c05" providerId="AD" clId="Web-{06BAF45E-93E1-A432-A53E-A9CE732C4C04}" dt="2024-09-10T14:35:13.468" v="142" actId="20577"/>
          <ac:spMkLst>
            <pc:docMk/>
            <pc:sldMk cId="2407697963" sldId="314"/>
            <ac:spMk id="2" creationId="{1440ED55-94E6-C2A9-2E84-5158F1F1517B}"/>
          </ac:spMkLst>
        </pc:spChg>
        <pc:spChg chg="mod">
          <ac:chgData name="Hannah Snijders-Slagboom" userId="S::hannah.snijders_beweging3.nl#ext#@portalhuisartseneemland.onmicrosoft.com::b429104d-e0ae-4d20-a9d9-294538f89c05" providerId="AD" clId="Web-{06BAF45E-93E1-A432-A53E-A9CE732C4C04}" dt="2024-09-10T14:39:11.398" v="362" actId="20577"/>
          <ac:spMkLst>
            <pc:docMk/>
            <pc:sldMk cId="2407697963" sldId="314"/>
            <ac:spMk id="3" creationId="{F57E7C06-F993-FB91-D2F2-E445409DA53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44EFFF-28A5-8243-E999-0F1B6B974D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a:extLst>
              <a:ext uri="{FF2B5EF4-FFF2-40B4-BE49-F238E27FC236}">
                <a16:creationId xmlns:a16="http://schemas.microsoft.com/office/drawing/2014/main" id="{01492AC6-500E-210C-EF85-CF8E75A659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767E1E-8061-8341-9AE5-45031ABB1EBF}" type="datetimeFigureOut">
              <a:rPr lang="en-NL" smtClean="0"/>
              <a:t>09/16/2024</a:t>
            </a:fld>
            <a:endParaRPr lang="en-NL"/>
          </a:p>
        </p:txBody>
      </p:sp>
      <p:sp>
        <p:nvSpPr>
          <p:cNvPr id="4" name="Footer Placeholder 3">
            <a:extLst>
              <a:ext uri="{FF2B5EF4-FFF2-40B4-BE49-F238E27FC236}">
                <a16:creationId xmlns:a16="http://schemas.microsoft.com/office/drawing/2014/main" id="{20748308-37B8-556B-41B2-BC41AD170E9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5" name="Slide Number Placeholder 4">
            <a:extLst>
              <a:ext uri="{FF2B5EF4-FFF2-40B4-BE49-F238E27FC236}">
                <a16:creationId xmlns:a16="http://schemas.microsoft.com/office/drawing/2014/main" id="{EB8A5D53-1DB5-F14F-DD2D-18B7D17BA9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2665AC-AAFF-B948-B364-1821E9370C0E}" type="slidenum">
              <a:rPr lang="en-NL" smtClean="0"/>
              <a:t>‹nr.›</a:t>
            </a:fld>
            <a:endParaRPr lang="en-NL"/>
          </a:p>
        </p:txBody>
      </p:sp>
    </p:spTree>
    <p:extLst>
      <p:ext uri="{BB962C8B-B14F-4D97-AF65-F5344CB8AC3E}">
        <p14:creationId xmlns:p14="http://schemas.microsoft.com/office/powerpoint/2010/main" val="136132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1" i="0">
                <a:latin typeface="Arial Rounded MT Bold" panose="020F0704030504030204" pitchFamily="34" charset="77"/>
              </a:defRPr>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1" i="0">
                <a:latin typeface="Arial Rounded MT Bold" panose="020F0704030504030204" pitchFamily="34" charset="77"/>
              </a:defRPr>
            </a:lvl1pPr>
          </a:lstStyle>
          <a:p>
            <a:fld id="{C93998D4-F452-A34C-89FE-7B3CAAAED7B2}" type="datetimeFigureOut">
              <a:rPr lang="nl-NL" smtClean="0"/>
              <a:pPr/>
              <a:t>16-9-2024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1" i="0">
                <a:latin typeface="Arial Rounded MT Bold" panose="020F0704030504030204" pitchFamily="34" charset="77"/>
              </a:defRPr>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1" i="0">
                <a:latin typeface="Arial Rounded MT Bold" panose="020F0704030504030204" pitchFamily="34" charset="77"/>
              </a:defRPr>
            </a:lvl1pPr>
          </a:lstStyle>
          <a:p>
            <a:fld id="{5923C148-4CEE-D941-86BC-F130B0FF8BBF}" type="slidenum">
              <a:rPr lang="nl-NL" smtClean="0"/>
              <a:pPr/>
              <a:t>‹nr.›</a:t>
            </a:fld>
            <a:endParaRPr lang="nl-NL"/>
          </a:p>
        </p:txBody>
      </p:sp>
    </p:spTree>
    <p:extLst>
      <p:ext uri="{BB962C8B-B14F-4D97-AF65-F5344CB8AC3E}">
        <p14:creationId xmlns:p14="http://schemas.microsoft.com/office/powerpoint/2010/main" val="725176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b="1" i="0" kern="1200">
        <a:solidFill>
          <a:schemeClr val="tx1"/>
        </a:solidFill>
        <a:latin typeface="Arial Rounded MT Bold" panose="020F0704030504030204" pitchFamily="34" charset="77"/>
        <a:ea typeface="+mn-ea"/>
        <a:cs typeface="+mn-cs"/>
      </a:defRPr>
    </a:lvl1pPr>
    <a:lvl2pPr marL="457200" algn="l" defTabSz="914400" rtl="0" eaLnBrk="1" latinLnBrk="0" hangingPunct="1">
      <a:defRPr sz="1200" b="1" i="0" kern="1200">
        <a:solidFill>
          <a:schemeClr val="tx1"/>
        </a:solidFill>
        <a:latin typeface="Arial Rounded MT Bold" panose="020F0704030504030204" pitchFamily="34" charset="77"/>
        <a:ea typeface="+mn-ea"/>
        <a:cs typeface="+mn-cs"/>
      </a:defRPr>
    </a:lvl2pPr>
    <a:lvl3pPr marL="914400" algn="l" defTabSz="914400" rtl="0" eaLnBrk="1" latinLnBrk="0" hangingPunct="1">
      <a:defRPr sz="1200" b="1" i="0" kern="1200">
        <a:solidFill>
          <a:schemeClr val="tx1"/>
        </a:solidFill>
        <a:latin typeface="Arial Rounded MT Bold" panose="020F0704030504030204" pitchFamily="34" charset="77"/>
        <a:ea typeface="+mn-ea"/>
        <a:cs typeface="+mn-cs"/>
      </a:defRPr>
    </a:lvl3pPr>
    <a:lvl4pPr marL="1371600" algn="l" defTabSz="914400" rtl="0" eaLnBrk="1" latinLnBrk="0" hangingPunct="1">
      <a:defRPr sz="1200" b="1" i="0" kern="1200">
        <a:solidFill>
          <a:schemeClr val="tx1"/>
        </a:solidFill>
        <a:latin typeface="Arial Rounded MT Bold" panose="020F0704030504030204" pitchFamily="34" charset="77"/>
        <a:ea typeface="+mn-ea"/>
        <a:cs typeface="+mn-cs"/>
      </a:defRPr>
    </a:lvl4pPr>
    <a:lvl5pPr marL="1828800" algn="l" defTabSz="914400" rtl="0" eaLnBrk="1" latinLnBrk="0" hangingPunct="1">
      <a:defRPr sz="1200" b="1" i="0" kern="1200">
        <a:solidFill>
          <a:schemeClr val="tx1"/>
        </a:solidFill>
        <a:latin typeface="Arial Rounded MT Bold" panose="020F0704030504030204" pitchFamily="34"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923C148-4CEE-D941-86BC-F130B0FF8BBF}" type="slidenum">
              <a:rPr lang="nl-NL" smtClean="0"/>
              <a:pPr/>
              <a:t>6</a:t>
            </a:fld>
            <a:endParaRPr lang="nl-NL"/>
          </a:p>
        </p:txBody>
      </p:sp>
    </p:spTree>
    <p:extLst>
      <p:ext uri="{BB962C8B-B14F-4D97-AF65-F5344CB8AC3E}">
        <p14:creationId xmlns:p14="http://schemas.microsoft.com/office/powerpoint/2010/main" val="673742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923C148-4CEE-D941-86BC-F130B0FF8BBF}" type="slidenum">
              <a:rPr lang="nl-NL" smtClean="0"/>
              <a:pPr/>
              <a:t>11</a:t>
            </a:fld>
            <a:endParaRPr lang="nl-NL"/>
          </a:p>
        </p:txBody>
      </p:sp>
    </p:spTree>
    <p:extLst>
      <p:ext uri="{BB962C8B-B14F-4D97-AF65-F5344CB8AC3E}">
        <p14:creationId xmlns:p14="http://schemas.microsoft.com/office/powerpoint/2010/main" val="1911235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9700" y="741363"/>
            <a:ext cx="6578600" cy="3702050"/>
          </a:xfrm>
        </p:spPr>
      </p:sp>
      <p:sp>
        <p:nvSpPr>
          <p:cNvPr id="3" name="Tijdelijke aanduiding voor notities 2"/>
          <p:cNvSpPr>
            <a:spLocks noGrp="1"/>
          </p:cNvSpPr>
          <p:nvPr>
            <p:ph type="body" idx="1"/>
          </p:nvPr>
        </p:nvSpPr>
        <p:spPr/>
        <p:txBody>
          <a:bodyPr/>
          <a:lstStyle/>
          <a:p>
            <a:r>
              <a:rPr lang="nl-NL">
                <a:latin typeface="Arial Rounded MT Bold"/>
              </a:rPr>
              <a:t>In de thuissituatie meestal geen iv toegangsweg, deze slide kan eventueel als verborgen dia in de PPP worden geplaatst</a:t>
            </a:r>
            <a:endParaRPr lang="nl-NL"/>
          </a:p>
        </p:txBody>
      </p:sp>
      <p:sp>
        <p:nvSpPr>
          <p:cNvPr id="4" name="Tijdelijke aanduiding voor dianummer 3"/>
          <p:cNvSpPr>
            <a:spLocks noGrp="1"/>
          </p:cNvSpPr>
          <p:nvPr>
            <p:ph type="sldNum" sz="quarter" idx="5"/>
          </p:nvPr>
        </p:nvSpPr>
        <p:spPr/>
        <p:txBody>
          <a:bodyPr/>
          <a:lstStyle/>
          <a:p>
            <a:fld id="{A070902D-865F-4652-AAEA-014F65488FB0}" type="slidenum">
              <a:rPr lang="nl-NL" smtClean="0"/>
              <a:t>17</a:t>
            </a:fld>
            <a:endParaRPr lang="nl-NL"/>
          </a:p>
        </p:txBody>
      </p:sp>
    </p:spTree>
    <p:extLst>
      <p:ext uri="{BB962C8B-B14F-4D97-AF65-F5344CB8AC3E}">
        <p14:creationId xmlns:p14="http://schemas.microsoft.com/office/powerpoint/2010/main" val="1029839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9700" y="741363"/>
            <a:ext cx="6578600" cy="3702050"/>
          </a:xfrm>
        </p:spPr>
      </p:sp>
      <p:sp>
        <p:nvSpPr>
          <p:cNvPr id="3" name="Tijdelijke aanduiding voor notities 2"/>
          <p:cNvSpPr>
            <a:spLocks noGrp="1"/>
          </p:cNvSpPr>
          <p:nvPr>
            <p:ph type="body" idx="1"/>
          </p:nvPr>
        </p:nvSpPr>
        <p:spPr/>
        <p:txBody>
          <a:bodyPr/>
          <a:lstStyle/>
          <a:p>
            <a:pPr>
              <a:defRPr/>
            </a:pPr>
            <a:r>
              <a:rPr lang="nl-NL" b="1" baseline="0">
                <a:latin typeface="Arial Rounded MT Bold"/>
              </a:rPr>
              <a:t>Acute sedatie</a:t>
            </a:r>
            <a:r>
              <a:rPr lang="nl-NL" baseline="0">
                <a:latin typeface="Arial Rounded MT Bold"/>
              </a:rPr>
              <a:t>: altijd een snelle en diepe sedatie gewenst. Een naaste kan </a:t>
            </a:r>
            <a:r>
              <a:rPr lang="nl-NL" baseline="0" err="1">
                <a:latin typeface="Arial Rounded MT Bold"/>
              </a:rPr>
              <a:t>Midazolam</a:t>
            </a:r>
            <a:r>
              <a:rPr lang="nl-NL" baseline="0">
                <a:latin typeface="Arial Rounded MT Bold"/>
              </a:rPr>
              <a:t> neusspray (2,5 mg per spray 1-3 doses in ieder neusgat) geven</a:t>
            </a:r>
            <a:r>
              <a:rPr lang="nl-NL">
                <a:latin typeface="Arial Rounded MT Bold"/>
              </a:rPr>
              <a:t>, maar bij acute massale (long)bloeding weinig effect</a:t>
            </a:r>
            <a:r>
              <a:rPr lang="nl-NL" baseline="0">
                <a:latin typeface="Arial Rounded MT Bold"/>
              </a:rPr>
              <a:t>. Een arts/verpleegkundige kan </a:t>
            </a:r>
            <a:r>
              <a:rPr lang="nl-NL" baseline="0" err="1">
                <a:latin typeface="Arial Rounded MT Bold"/>
              </a:rPr>
              <a:t>Midazolam</a:t>
            </a:r>
            <a:r>
              <a:rPr lang="nl-NL" baseline="0">
                <a:latin typeface="Arial Rounded MT Bold"/>
              </a:rPr>
              <a:t> 15 mg (3 ml) geven </a:t>
            </a:r>
            <a:r>
              <a:rPr lang="nl-NL" baseline="0" err="1">
                <a:latin typeface="Arial Rounded MT Bold"/>
              </a:rPr>
              <a:t>s.c</a:t>
            </a:r>
            <a:r>
              <a:rPr lang="nl-NL" baseline="0">
                <a:latin typeface="Arial Rounded MT Bold"/>
              </a:rPr>
              <a:t>., i.m. of </a:t>
            </a:r>
            <a:r>
              <a:rPr lang="nl-NL" baseline="0" err="1">
                <a:latin typeface="Arial Rounded MT Bold"/>
              </a:rPr>
              <a:t>i.v</a:t>
            </a:r>
            <a:r>
              <a:rPr lang="nl-NL" baseline="0">
                <a:latin typeface="Arial Rounded MT Bold"/>
              </a:rPr>
              <a:t> (dat laatste kan lastig zijn</a:t>
            </a:r>
            <a:r>
              <a:rPr lang="nl-NL">
                <a:latin typeface="Arial Rounded MT Bold"/>
              </a:rPr>
              <a:t> en komt in eerste lijn weinig voor</a:t>
            </a:r>
            <a:r>
              <a:rPr lang="nl-NL" baseline="0">
                <a:latin typeface="Arial Rounded MT Bold"/>
              </a:rPr>
              <a:t>). Zo nodig na 10 minuten dezelfde dosering, eventueel vervolgens opnieuw na 20 minuten. Daarnaast toevoeging van morfine 20 mg (</a:t>
            </a:r>
            <a:r>
              <a:rPr lang="nl-NL" baseline="0" err="1">
                <a:latin typeface="Arial Rounded MT Bold"/>
              </a:rPr>
              <a:t>s.c</a:t>
            </a:r>
            <a:r>
              <a:rPr lang="nl-NL" baseline="0">
                <a:latin typeface="Arial Rounded MT Bold"/>
              </a:rPr>
              <a:t>.) bij </a:t>
            </a:r>
            <a:r>
              <a:rPr lang="nl-NL" baseline="0" err="1">
                <a:latin typeface="Arial Rounded MT Bold"/>
              </a:rPr>
              <a:t>opioïd</a:t>
            </a:r>
            <a:r>
              <a:rPr lang="nl-NL" baseline="0">
                <a:latin typeface="Arial Rounded MT Bold"/>
              </a:rPr>
              <a:t>-naïeve </a:t>
            </a:r>
            <a:r>
              <a:rPr lang="nl-NL" baseline="0" err="1">
                <a:latin typeface="Arial Rounded MT Bold"/>
              </a:rPr>
              <a:t>pt</a:t>
            </a:r>
            <a:r>
              <a:rPr lang="nl-NL" baseline="0">
                <a:latin typeface="Arial Rounded MT Bold"/>
              </a:rPr>
              <a:t> of 15-25% van de equivalente dagdosering als patiënt als opioïden gebruikt. (</a:t>
            </a:r>
            <a:r>
              <a:rPr lang="nl-NL" baseline="0" err="1">
                <a:latin typeface="Arial Rounded MT Bold"/>
              </a:rPr>
              <a:t>nb</a:t>
            </a:r>
            <a:r>
              <a:rPr lang="nl-NL" baseline="0">
                <a:latin typeface="Arial Rounded MT Bold"/>
              </a:rPr>
              <a:t> : dit zijn adviezen, er is nog geen consensus over de doseringen in deze situatie). In veel gevallen is </a:t>
            </a:r>
            <a:r>
              <a:rPr lang="nl-NL" baseline="0" err="1">
                <a:latin typeface="Arial Rounded MT Bold"/>
              </a:rPr>
              <a:t>pt</a:t>
            </a:r>
            <a:r>
              <a:rPr lang="nl-NL" baseline="0">
                <a:latin typeface="Arial Rounded MT Bold"/>
              </a:rPr>
              <a:t> al overleden, al voor arts aanwezig is. Belangrijk om dit van te voren te bespreken met naasten als kans op bloeding/verstikking groot is.</a:t>
            </a:r>
            <a:r>
              <a:rPr lang="nl-NL">
                <a:latin typeface="Arial Rounded MT Bold"/>
              </a:rPr>
              <a:t> </a:t>
            </a:r>
            <a:endParaRPr lang="nl-NL"/>
          </a:p>
          <a:p>
            <a:endParaRPr lang="nl-NL"/>
          </a:p>
        </p:txBody>
      </p:sp>
      <p:sp>
        <p:nvSpPr>
          <p:cNvPr id="4" name="Tijdelijke aanduiding voor dianummer 3"/>
          <p:cNvSpPr>
            <a:spLocks noGrp="1"/>
          </p:cNvSpPr>
          <p:nvPr>
            <p:ph type="sldNum" sz="quarter" idx="5"/>
          </p:nvPr>
        </p:nvSpPr>
        <p:spPr/>
        <p:txBody>
          <a:bodyPr/>
          <a:lstStyle/>
          <a:p>
            <a:fld id="{A070902D-865F-4652-AAEA-014F65488FB0}" type="slidenum">
              <a:rPr lang="nl-NL" smtClean="0"/>
              <a:t>18</a:t>
            </a:fld>
            <a:endParaRPr lang="nl-NL"/>
          </a:p>
        </p:txBody>
      </p:sp>
    </p:spTree>
    <p:extLst>
      <p:ext uri="{BB962C8B-B14F-4D97-AF65-F5344CB8AC3E}">
        <p14:creationId xmlns:p14="http://schemas.microsoft.com/office/powerpoint/2010/main" val="2015974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39700" y="741363"/>
            <a:ext cx="6578600" cy="370205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070902D-865F-4652-AAEA-014F65488FB0}" type="slidenum">
              <a:rPr lang="nl-NL" smtClean="0"/>
              <a:t>19</a:t>
            </a:fld>
            <a:endParaRPr lang="nl-NL"/>
          </a:p>
        </p:txBody>
      </p:sp>
    </p:spTree>
    <p:extLst>
      <p:ext uri="{BB962C8B-B14F-4D97-AF65-F5344CB8AC3E}">
        <p14:creationId xmlns:p14="http://schemas.microsoft.com/office/powerpoint/2010/main" val="1229154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923C148-4CEE-D941-86BC-F130B0FF8BBF}" type="slidenum">
              <a:rPr lang="nl-NL" smtClean="0"/>
              <a:pPr/>
              <a:t>29</a:t>
            </a:fld>
            <a:endParaRPr lang="nl-NL"/>
          </a:p>
        </p:txBody>
      </p:sp>
    </p:spTree>
    <p:extLst>
      <p:ext uri="{BB962C8B-B14F-4D97-AF65-F5344CB8AC3E}">
        <p14:creationId xmlns:p14="http://schemas.microsoft.com/office/powerpoint/2010/main" val="4268348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5923C148-4CEE-D941-86BC-F130B0FF8BBF}" type="slidenum">
              <a:rPr lang="nl-NL" smtClean="0"/>
              <a:pPr/>
              <a:t>31</a:t>
            </a:fld>
            <a:endParaRPr lang="nl-NL"/>
          </a:p>
        </p:txBody>
      </p:sp>
    </p:spTree>
    <p:extLst>
      <p:ext uri="{BB962C8B-B14F-4D97-AF65-F5344CB8AC3E}">
        <p14:creationId xmlns:p14="http://schemas.microsoft.com/office/powerpoint/2010/main" val="3765518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F4AEB6-5A46-27F7-DDD3-1113FF1A9C7D}"/>
              </a:ext>
            </a:extLst>
          </p:cNvPr>
          <p:cNvSpPr>
            <a:spLocks noGrp="1"/>
          </p:cNvSpPr>
          <p:nvPr>
            <p:ph type="body" idx="1"/>
          </p:nvPr>
        </p:nvSpPr>
        <p:spPr>
          <a:xfrm>
            <a:off x="536196" y="4790114"/>
            <a:ext cx="3868024" cy="1031846"/>
          </a:xfrm>
        </p:spPr>
        <p:txBody>
          <a:bodyPr>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7" name="Title 6">
            <a:extLst>
              <a:ext uri="{FF2B5EF4-FFF2-40B4-BE49-F238E27FC236}">
                <a16:creationId xmlns:a16="http://schemas.microsoft.com/office/drawing/2014/main" id="{5E292FC6-74E9-4CB4-320D-9CA85EE295E4}"/>
              </a:ext>
            </a:extLst>
          </p:cNvPr>
          <p:cNvSpPr>
            <a:spLocks noGrp="1"/>
          </p:cNvSpPr>
          <p:nvPr>
            <p:ph type="title"/>
          </p:nvPr>
        </p:nvSpPr>
        <p:spPr>
          <a:xfrm>
            <a:off x="536196" y="3291091"/>
            <a:ext cx="3549244" cy="1325563"/>
          </a:xfrm>
          <a:prstGeom prst="rect">
            <a:avLst/>
          </a:prstGeom>
        </p:spPr>
        <p:txBody>
          <a:bodyPr>
            <a:normAutofit/>
          </a:bodyPr>
          <a:lstStyle>
            <a:lvl1pPr>
              <a:defRPr sz="3200">
                <a:latin typeface="Arial Rounded MT Bold" panose="020F0704030504030204" pitchFamily="34" charset="77"/>
              </a:defRPr>
            </a:lvl1pPr>
          </a:lstStyle>
          <a:p>
            <a:r>
              <a:rPr lang="nl-NL"/>
              <a:t>Klik om stijl te bewerken</a:t>
            </a:r>
            <a:endParaRPr lang="en-NL"/>
          </a:p>
        </p:txBody>
      </p:sp>
      <p:sp>
        <p:nvSpPr>
          <p:cNvPr id="11" name="Date Placeholder 10">
            <a:extLst>
              <a:ext uri="{FF2B5EF4-FFF2-40B4-BE49-F238E27FC236}">
                <a16:creationId xmlns:a16="http://schemas.microsoft.com/office/drawing/2014/main" id="{406B42A9-ACC8-F09E-CC94-9C0EF2240E41}"/>
              </a:ext>
            </a:extLst>
          </p:cNvPr>
          <p:cNvSpPr>
            <a:spLocks noGrp="1"/>
          </p:cNvSpPr>
          <p:nvPr>
            <p:ph type="dt" sz="half" idx="10"/>
          </p:nvPr>
        </p:nvSpPr>
        <p:spPr>
          <a:xfrm>
            <a:off x="536195" y="6018082"/>
            <a:ext cx="2743200" cy="365125"/>
          </a:xfrm>
        </p:spPr>
        <p:txBody>
          <a:bodyPr/>
          <a:lstStyle/>
          <a:p>
            <a:fld id="{BEBF2220-2A98-C649-8378-AFFC5C6E0B22}" type="datetimeFigureOut">
              <a:rPr lang="en-NL" smtClean="0"/>
              <a:t>09/16/2024</a:t>
            </a:fld>
            <a:endParaRPr lang="en-NL"/>
          </a:p>
        </p:txBody>
      </p:sp>
      <p:sp>
        <p:nvSpPr>
          <p:cNvPr id="18" name="Picture Placeholder 12">
            <a:extLst>
              <a:ext uri="{FF2B5EF4-FFF2-40B4-BE49-F238E27FC236}">
                <a16:creationId xmlns:a16="http://schemas.microsoft.com/office/drawing/2014/main" id="{FB0320FB-7F21-B31F-3B06-E19218492B0E}"/>
              </a:ext>
            </a:extLst>
          </p:cNvPr>
          <p:cNvSpPr>
            <a:spLocks noGrp="1"/>
          </p:cNvSpPr>
          <p:nvPr>
            <p:ph type="pic" sz="quarter" idx="11"/>
          </p:nvPr>
        </p:nvSpPr>
        <p:spPr>
          <a:xfrm>
            <a:off x="4319413" y="2"/>
            <a:ext cx="7881955" cy="6883570"/>
          </a:xfrm>
          <a:custGeom>
            <a:avLst/>
            <a:gdLst>
              <a:gd name="connsiteX0" fmla="*/ 0 w 7661275"/>
              <a:gd name="connsiteY0" fmla="*/ 1104658 h 6627813"/>
              <a:gd name="connsiteX1" fmla="*/ 1104658 w 7661275"/>
              <a:gd name="connsiteY1" fmla="*/ 0 h 6627813"/>
              <a:gd name="connsiteX2" fmla="*/ 6556617 w 7661275"/>
              <a:gd name="connsiteY2" fmla="*/ 0 h 6627813"/>
              <a:gd name="connsiteX3" fmla="*/ 7661275 w 7661275"/>
              <a:gd name="connsiteY3" fmla="*/ 1104658 h 6627813"/>
              <a:gd name="connsiteX4" fmla="*/ 7661275 w 7661275"/>
              <a:gd name="connsiteY4" fmla="*/ 5523155 h 6627813"/>
              <a:gd name="connsiteX5" fmla="*/ 6556617 w 7661275"/>
              <a:gd name="connsiteY5" fmla="*/ 6627813 h 6627813"/>
              <a:gd name="connsiteX6" fmla="*/ 1104658 w 7661275"/>
              <a:gd name="connsiteY6" fmla="*/ 6627813 h 6627813"/>
              <a:gd name="connsiteX7" fmla="*/ 0 w 7661275"/>
              <a:gd name="connsiteY7" fmla="*/ 5523155 h 6627813"/>
              <a:gd name="connsiteX8" fmla="*/ 0 w 7661275"/>
              <a:gd name="connsiteY8" fmla="*/ 1104658 h 6627813"/>
              <a:gd name="connsiteX0" fmla="*/ 0 w 7854222"/>
              <a:gd name="connsiteY0" fmla="*/ 1515718 h 6627813"/>
              <a:gd name="connsiteX1" fmla="*/ 1297605 w 7854222"/>
              <a:gd name="connsiteY1" fmla="*/ 0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162020 w 8016242"/>
              <a:gd name="connsiteY0" fmla="*/ 1515718 h 6627813"/>
              <a:gd name="connsiteX1" fmla="*/ 318722 w 8016242"/>
              <a:gd name="connsiteY1" fmla="*/ 8389 h 6627813"/>
              <a:gd name="connsiteX2" fmla="*/ 6911584 w 8016242"/>
              <a:gd name="connsiteY2" fmla="*/ 0 h 6627813"/>
              <a:gd name="connsiteX3" fmla="*/ 8016242 w 8016242"/>
              <a:gd name="connsiteY3" fmla="*/ 1104658 h 6627813"/>
              <a:gd name="connsiteX4" fmla="*/ 8016242 w 8016242"/>
              <a:gd name="connsiteY4" fmla="*/ 5523155 h 6627813"/>
              <a:gd name="connsiteX5" fmla="*/ 6911584 w 8016242"/>
              <a:gd name="connsiteY5" fmla="*/ 6627813 h 6627813"/>
              <a:gd name="connsiteX6" fmla="*/ 1459625 w 8016242"/>
              <a:gd name="connsiteY6" fmla="*/ 6627813 h 6627813"/>
              <a:gd name="connsiteX7" fmla="*/ 354967 w 8016242"/>
              <a:gd name="connsiteY7" fmla="*/ 5523155 h 6627813"/>
              <a:gd name="connsiteX8" fmla="*/ 162020 w 801624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2253950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746164 h 6913417"/>
              <a:gd name="connsiteX1" fmla="*/ 156702 w 7871000"/>
              <a:gd name="connsiteY1" fmla="*/ 238835 h 6913417"/>
              <a:gd name="connsiteX2" fmla="*/ 6749564 w 7871000"/>
              <a:gd name="connsiteY2" fmla="*/ 230446 h 6913417"/>
              <a:gd name="connsiteX3" fmla="*/ 7837444 w 7871000"/>
              <a:gd name="connsiteY3" fmla="*/ 286480 h 6913417"/>
              <a:gd name="connsiteX4" fmla="*/ 7871000 w 7871000"/>
              <a:gd name="connsiteY4" fmla="*/ 6206606 h 6913417"/>
              <a:gd name="connsiteX5" fmla="*/ 5658995 w 7871000"/>
              <a:gd name="connsiteY5" fmla="*/ 6866648 h 6913417"/>
              <a:gd name="connsiteX6" fmla="*/ 2253950 w 7871000"/>
              <a:gd name="connsiteY6" fmla="*/ 6858259 h 6913417"/>
              <a:gd name="connsiteX7" fmla="*/ 947956 w 7871000"/>
              <a:gd name="connsiteY7" fmla="*/ 5602599 h 6913417"/>
              <a:gd name="connsiteX8" fmla="*/ 0 w 7871000"/>
              <a:gd name="connsiteY8" fmla="*/ 1746164 h 6913417"/>
              <a:gd name="connsiteX0" fmla="*/ 0 w 7871000"/>
              <a:gd name="connsiteY0" fmla="*/ 1515718 h 6682971"/>
              <a:gd name="connsiteX1" fmla="*/ 156702 w 7871000"/>
              <a:gd name="connsiteY1" fmla="*/ 8389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996 h 6683249"/>
              <a:gd name="connsiteX1" fmla="*/ 195705 w 7871000"/>
              <a:gd name="connsiteY1" fmla="*/ 0 h 6683249"/>
              <a:gd name="connsiteX2" fmla="*/ 6749564 w 7871000"/>
              <a:gd name="connsiteY2" fmla="*/ 278 h 6683249"/>
              <a:gd name="connsiteX3" fmla="*/ 7837444 w 7871000"/>
              <a:gd name="connsiteY3" fmla="*/ 56312 h 6683249"/>
              <a:gd name="connsiteX4" fmla="*/ 7871000 w 7871000"/>
              <a:gd name="connsiteY4" fmla="*/ 5976438 h 6683249"/>
              <a:gd name="connsiteX5" fmla="*/ 5658995 w 7871000"/>
              <a:gd name="connsiteY5" fmla="*/ 6636480 h 6683249"/>
              <a:gd name="connsiteX6" fmla="*/ 2253950 w 7871000"/>
              <a:gd name="connsiteY6" fmla="*/ 6628091 h 6683249"/>
              <a:gd name="connsiteX7" fmla="*/ 947956 w 7871000"/>
              <a:gd name="connsiteY7" fmla="*/ 5372431 h 6683249"/>
              <a:gd name="connsiteX8" fmla="*/ 0 w 7871000"/>
              <a:gd name="connsiteY8" fmla="*/ 1515996 h 6683249"/>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697074 w 7867699"/>
              <a:gd name="connsiteY7" fmla="*/ 4850583 h 6685119"/>
              <a:gd name="connsiteX8" fmla="*/ 0 w 7867699"/>
              <a:gd name="connsiteY8" fmla="*/ 1528923 h 6685119"/>
              <a:gd name="connsiteX0" fmla="*/ 0 w 7867699"/>
              <a:gd name="connsiteY0" fmla="*/ 1528923 h 6636574"/>
              <a:gd name="connsiteX1" fmla="*/ 189103 w 7867699"/>
              <a:gd name="connsiteY1" fmla="*/ 3023 h 6636574"/>
              <a:gd name="connsiteX2" fmla="*/ 6746263 w 7867699"/>
              <a:gd name="connsiteY2" fmla="*/ 0 h 6636574"/>
              <a:gd name="connsiteX3" fmla="*/ 7834143 w 7867699"/>
              <a:gd name="connsiteY3" fmla="*/ 56034 h 6636574"/>
              <a:gd name="connsiteX4" fmla="*/ 7867699 w 7867699"/>
              <a:gd name="connsiteY4" fmla="*/ 5976160 h 6636574"/>
              <a:gd name="connsiteX5" fmla="*/ 5655694 w 7867699"/>
              <a:gd name="connsiteY5" fmla="*/ 6636202 h 6636574"/>
              <a:gd name="connsiteX6" fmla="*/ 2296864 w 7867699"/>
              <a:gd name="connsiteY6" fmla="*/ 6634415 h 6636574"/>
              <a:gd name="connsiteX7" fmla="*/ 697074 w 7867699"/>
              <a:gd name="connsiteY7" fmla="*/ 4850583 h 6636574"/>
              <a:gd name="connsiteX8" fmla="*/ 0 w 7867699"/>
              <a:gd name="connsiteY8" fmla="*/ 1528923 h 6636574"/>
              <a:gd name="connsiteX0" fmla="*/ 0 w 7867699"/>
              <a:gd name="connsiteY0" fmla="*/ 1528923 h 6636202"/>
              <a:gd name="connsiteX1" fmla="*/ 189103 w 7867699"/>
              <a:gd name="connsiteY1" fmla="*/ 3023 h 6636202"/>
              <a:gd name="connsiteX2" fmla="*/ 6746263 w 7867699"/>
              <a:gd name="connsiteY2" fmla="*/ 0 h 6636202"/>
              <a:gd name="connsiteX3" fmla="*/ 7834143 w 7867699"/>
              <a:gd name="connsiteY3" fmla="*/ 56034 h 6636202"/>
              <a:gd name="connsiteX4" fmla="*/ 7867699 w 7867699"/>
              <a:gd name="connsiteY4" fmla="*/ 5976160 h 6636202"/>
              <a:gd name="connsiteX5" fmla="*/ 5655694 w 7867699"/>
              <a:gd name="connsiteY5" fmla="*/ 6636202 h 6636202"/>
              <a:gd name="connsiteX6" fmla="*/ 2296864 w 7867699"/>
              <a:gd name="connsiteY6" fmla="*/ 6634415 h 6636202"/>
              <a:gd name="connsiteX7" fmla="*/ 697074 w 7867699"/>
              <a:gd name="connsiteY7" fmla="*/ 4850583 h 6636202"/>
              <a:gd name="connsiteX8" fmla="*/ 0 w 7867699"/>
              <a:gd name="connsiteY8" fmla="*/ 1528923 h 6636202"/>
              <a:gd name="connsiteX0" fmla="*/ 0 w 7867699"/>
              <a:gd name="connsiteY0" fmla="*/ 1528923 h 6634415"/>
              <a:gd name="connsiteX1" fmla="*/ 189103 w 7867699"/>
              <a:gd name="connsiteY1" fmla="*/ 3023 h 6634415"/>
              <a:gd name="connsiteX2" fmla="*/ 6746263 w 7867699"/>
              <a:gd name="connsiteY2" fmla="*/ 0 h 6634415"/>
              <a:gd name="connsiteX3" fmla="*/ 7834143 w 7867699"/>
              <a:gd name="connsiteY3" fmla="*/ 56034 h 6634415"/>
              <a:gd name="connsiteX4" fmla="*/ 7867699 w 7867699"/>
              <a:gd name="connsiteY4" fmla="*/ 5976160 h 6634415"/>
              <a:gd name="connsiteX5" fmla="*/ 5649092 w 7867699"/>
              <a:gd name="connsiteY5" fmla="*/ 6629600 h 6634415"/>
              <a:gd name="connsiteX6" fmla="*/ 2296864 w 7867699"/>
              <a:gd name="connsiteY6" fmla="*/ 6634415 h 6634415"/>
              <a:gd name="connsiteX7" fmla="*/ 697074 w 7867699"/>
              <a:gd name="connsiteY7" fmla="*/ 4850583 h 6634415"/>
              <a:gd name="connsiteX8" fmla="*/ 0 w 7867699"/>
              <a:gd name="connsiteY8" fmla="*/ 1528923 h 6634415"/>
              <a:gd name="connsiteX0" fmla="*/ 0 w 7867699"/>
              <a:gd name="connsiteY0" fmla="*/ 1528923 h 6638302"/>
              <a:gd name="connsiteX1" fmla="*/ 189103 w 7867699"/>
              <a:gd name="connsiteY1" fmla="*/ 3023 h 6638302"/>
              <a:gd name="connsiteX2" fmla="*/ 6746263 w 7867699"/>
              <a:gd name="connsiteY2" fmla="*/ 0 h 6638302"/>
              <a:gd name="connsiteX3" fmla="*/ 7834143 w 7867699"/>
              <a:gd name="connsiteY3" fmla="*/ 56034 h 6638302"/>
              <a:gd name="connsiteX4" fmla="*/ 7867699 w 7867699"/>
              <a:gd name="connsiteY4" fmla="*/ 5976160 h 6638302"/>
              <a:gd name="connsiteX5" fmla="*/ 5649092 w 7867699"/>
              <a:gd name="connsiteY5" fmla="*/ 6629600 h 6638302"/>
              <a:gd name="connsiteX6" fmla="*/ 2296864 w 7867699"/>
              <a:gd name="connsiteY6" fmla="*/ 6634415 h 6638302"/>
              <a:gd name="connsiteX7" fmla="*/ 697074 w 7867699"/>
              <a:gd name="connsiteY7" fmla="*/ 4850583 h 6638302"/>
              <a:gd name="connsiteX8" fmla="*/ 0 w 7867699"/>
              <a:gd name="connsiteY8" fmla="*/ 1528923 h 6638302"/>
              <a:gd name="connsiteX0" fmla="*/ 0 w 7871000"/>
              <a:gd name="connsiteY0" fmla="*/ 1528923 h 6680735"/>
              <a:gd name="connsiteX1" fmla="*/ 189103 w 7871000"/>
              <a:gd name="connsiteY1" fmla="*/ 3023 h 6680735"/>
              <a:gd name="connsiteX2" fmla="*/ 6746263 w 7871000"/>
              <a:gd name="connsiteY2" fmla="*/ 0 h 6680735"/>
              <a:gd name="connsiteX3" fmla="*/ 7834143 w 7871000"/>
              <a:gd name="connsiteY3" fmla="*/ 5603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80735"/>
              <a:gd name="connsiteX1" fmla="*/ 189103 w 7871000"/>
              <a:gd name="connsiteY1" fmla="*/ 3023 h 6680735"/>
              <a:gd name="connsiteX2" fmla="*/ 6746263 w 7871000"/>
              <a:gd name="connsiteY2" fmla="*/ 0 h 6680735"/>
              <a:gd name="connsiteX3" fmla="*/ 7859195 w 7871000"/>
              <a:gd name="connsiteY3" fmla="*/ 175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95538"/>
              <a:gd name="connsiteX1" fmla="*/ 189103 w 7871000"/>
              <a:gd name="connsiteY1" fmla="*/ 3023 h 6695538"/>
              <a:gd name="connsiteX2" fmla="*/ 6746263 w 7871000"/>
              <a:gd name="connsiteY2" fmla="*/ 0 h 6695538"/>
              <a:gd name="connsiteX3" fmla="*/ 7859195 w 7871000"/>
              <a:gd name="connsiteY3" fmla="*/ 1754 h 6695538"/>
              <a:gd name="connsiteX4" fmla="*/ 7871000 w 7871000"/>
              <a:gd name="connsiteY4" fmla="*/ 5956354 h 6695538"/>
              <a:gd name="connsiteX5" fmla="*/ 5649092 w 7871000"/>
              <a:gd name="connsiteY5" fmla="*/ 6629600 h 6695538"/>
              <a:gd name="connsiteX6" fmla="*/ 2296864 w 7871000"/>
              <a:gd name="connsiteY6" fmla="*/ 6634415 h 6695538"/>
              <a:gd name="connsiteX7" fmla="*/ 697074 w 7871000"/>
              <a:gd name="connsiteY7" fmla="*/ 4850583 h 6695538"/>
              <a:gd name="connsiteX8" fmla="*/ 0 w 7871000"/>
              <a:gd name="connsiteY8" fmla="*/ 1528923 h 6695538"/>
              <a:gd name="connsiteX0" fmla="*/ 0 w 7861947"/>
              <a:gd name="connsiteY0" fmla="*/ 1528923 h 7089492"/>
              <a:gd name="connsiteX1" fmla="*/ 189103 w 7861947"/>
              <a:gd name="connsiteY1" fmla="*/ 3023 h 7089492"/>
              <a:gd name="connsiteX2" fmla="*/ 6746263 w 7861947"/>
              <a:gd name="connsiteY2" fmla="*/ 0 h 7089492"/>
              <a:gd name="connsiteX3" fmla="*/ 7859195 w 7861947"/>
              <a:gd name="connsiteY3" fmla="*/ 1754 h 7089492"/>
              <a:gd name="connsiteX4" fmla="*/ 7861947 w 7861947"/>
              <a:gd name="connsiteY4" fmla="*/ 6861700 h 7089492"/>
              <a:gd name="connsiteX5" fmla="*/ 5649092 w 7861947"/>
              <a:gd name="connsiteY5" fmla="*/ 6629600 h 7089492"/>
              <a:gd name="connsiteX6" fmla="*/ 2296864 w 7861947"/>
              <a:gd name="connsiteY6" fmla="*/ 6634415 h 7089492"/>
              <a:gd name="connsiteX7" fmla="*/ 697074 w 7861947"/>
              <a:gd name="connsiteY7" fmla="*/ 4850583 h 7089492"/>
              <a:gd name="connsiteX8" fmla="*/ 0 w 7861947"/>
              <a:gd name="connsiteY8" fmla="*/ 1528923 h 7089492"/>
              <a:gd name="connsiteX0" fmla="*/ 0 w 7861952"/>
              <a:gd name="connsiteY0" fmla="*/ 1528923 h 6861700"/>
              <a:gd name="connsiteX1" fmla="*/ 189103 w 7861952"/>
              <a:gd name="connsiteY1" fmla="*/ 3023 h 6861700"/>
              <a:gd name="connsiteX2" fmla="*/ 6746263 w 7861952"/>
              <a:gd name="connsiteY2" fmla="*/ 0 h 6861700"/>
              <a:gd name="connsiteX3" fmla="*/ 7859195 w 7861952"/>
              <a:gd name="connsiteY3" fmla="*/ 1754 h 6861700"/>
              <a:gd name="connsiteX4" fmla="*/ 7861947 w 7861952"/>
              <a:gd name="connsiteY4" fmla="*/ 6861700 h 6861700"/>
              <a:gd name="connsiteX5" fmla="*/ 5649092 w 7861952"/>
              <a:gd name="connsiteY5" fmla="*/ 6629600 h 6861700"/>
              <a:gd name="connsiteX6" fmla="*/ 2296864 w 7861952"/>
              <a:gd name="connsiteY6" fmla="*/ 6634415 h 6861700"/>
              <a:gd name="connsiteX7" fmla="*/ 697074 w 7861952"/>
              <a:gd name="connsiteY7" fmla="*/ 4850583 h 6861700"/>
              <a:gd name="connsiteX8" fmla="*/ 0 w 7861952"/>
              <a:gd name="connsiteY8" fmla="*/ 1528923 h 6861700"/>
              <a:gd name="connsiteX0" fmla="*/ 0 w 7861952"/>
              <a:gd name="connsiteY0" fmla="*/ 1528923 h 6881416"/>
              <a:gd name="connsiteX1" fmla="*/ 189103 w 7861952"/>
              <a:gd name="connsiteY1" fmla="*/ 3023 h 6881416"/>
              <a:gd name="connsiteX2" fmla="*/ 6746263 w 7861952"/>
              <a:gd name="connsiteY2" fmla="*/ 0 h 6881416"/>
              <a:gd name="connsiteX3" fmla="*/ 7859195 w 7861952"/>
              <a:gd name="connsiteY3" fmla="*/ 1754 h 6881416"/>
              <a:gd name="connsiteX4" fmla="*/ 7861947 w 7861952"/>
              <a:gd name="connsiteY4" fmla="*/ 6861700 h 6881416"/>
              <a:gd name="connsiteX5" fmla="*/ 5597333 w 7861952"/>
              <a:gd name="connsiteY5" fmla="*/ 6865388 h 6881416"/>
              <a:gd name="connsiteX6" fmla="*/ 2296864 w 7861952"/>
              <a:gd name="connsiteY6" fmla="*/ 6634415 h 6881416"/>
              <a:gd name="connsiteX7" fmla="*/ 697074 w 7861952"/>
              <a:gd name="connsiteY7" fmla="*/ 4850583 h 6881416"/>
              <a:gd name="connsiteX8" fmla="*/ 0 w 7861952"/>
              <a:gd name="connsiteY8" fmla="*/ 1528923 h 6881416"/>
              <a:gd name="connsiteX0" fmla="*/ 0 w 7861952"/>
              <a:gd name="connsiteY0" fmla="*/ 1528923 h 6876321"/>
              <a:gd name="connsiteX1" fmla="*/ 189103 w 7861952"/>
              <a:gd name="connsiteY1" fmla="*/ 3023 h 6876321"/>
              <a:gd name="connsiteX2" fmla="*/ 6746263 w 7861952"/>
              <a:gd name="connsiteY2" fmla="*/ 0 h 6876321"/>
              <a:gd name="connsiteX3" fmla="*/ 7859195 w 7861952"/>
              <a:gd name="connsiteY3" fmla="*/ 1754 h 6876321"/>
              <a:gd name="connsiteX4" fmla="*/ 7861947 w 7861952"/>
              <a:gd name="connsiteY4" fmla="*/ 6861700 h 6876321"/>
              <a:gd name="connsiteX5" fmla="*/ 5597333 w 7861952"/>
              <a:gd name="connsiteY5" fmla="*/ 6865388 h 6876321"/>
              <a:gd name="connsiteX6" fmla="*/ 2296864 w 7861952"/>
              <a:gd name="connsiteY6" fmla="*/ 6634415 h 6876321"/>
              <a:gd name="connsiteX7" fmla="*/ 697074 w 7861952"/>
              <a:gd name="connsiteY7" fmla="*/ 4850583 h 6876321"/>
              <a:gd name="connsiteX8" fmla="*/ 0 w 7861952"/>
              <a:gd name="connsiteY8" fmla="*/ 1528923 h 6876321"/>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75954"/>
              <a:gd name="connsiteX1" fmla="*/ 189103 w 7861952"/>
              <a:gd name="connsiteY1" fmla="*/ 3023 h 6875954"/>
              <a:gd name="connsiteX2" fmla="*/ 6746263 w 7861952"/>
              <a:gd name="connsiteY2" fmla="*/ 0 h 6875954"/>
              <a:gd name="connsiteX3" fmla="*/ 7859195 w 7861952"/>
              <a:gd name="connsiteY3" fmla="*/ 1754 h 6875954"/>
              <a:gd name="connsiteX4" fmla="*/ 7861947 w 7861952"/>
              <a:gd name="connsiteY4" fmla="*/ 6861700 h 6875954"/>
              <a:gd name="connsiteX5" fmla="*/ 5597333 w 7861952"/>
              <a:gd name="connsiteY5" fmla="*/ 6865388 h 6875954"/>
              <a:gd name="connsiteX6" fmla="*/ 2544154 w 7861952"/>
              <a:gd name="connsiteY6" fmla="*/ 6875954 h 6875954"/>
              <a:gd name="connsiteX7" fmla="*/ 697074 w 7861952"/>
              <a:gd name="connsiteY7" fmla="*/ 4850583 h 6875954"/>
              <a:gd name="connsiteX8" fmla="*/ 0 w 7861952"/>
              <a:gd name="connsiteY8" fmla="*/ 1528923 h 6875954"/>
              <a:gd name="connsiteX0" fmla="*/ 0 w 7861952"/>
              <a:gd name="connsiteY0" fmla="*/ 1528923 h 6887752"/>
              <a:gd name="connsiteX1" fmla="*/ 189103 w 7861952"/>
              <a:gd name="connsiteY1" fmla="*/ 3023 h 6887752"/>
              <a:gd name="connsiteX2" fmla="*/ 6746263 w 7861952"/>
              <a:gd name="connsiteY2" fmla="*/ 0 h 6887752"/>
              <a:gd name="connsiteX3" fmla="*/ 7859195 w 7861952"/>
              <a:gd name="connsiteY3" fmla="*/ 1754 h 6887752"/>
              <a:gd name="connsiteX4" fmla="*/ 7861947 w 7861952"/>
              <a:gd name="connsiteY4" fmla="*/ 6861700 h 6887752"/>
              <a:gd name="connsiteX5" fmla="*/ 5597333 w 7861952"/>
              <a:gd name="connsiteY5" fmla="*/ 6865388 h 6887752"/>
              <a:gd name="connsiteX6" fmla="*/ 2603147 w 7861952"/>
              <a:gd name="connsiteY6" fmla="*/ 6887752 h 6887752"/>
              <a:gd name="connsiteX7" fmla="*/ 697074 w 7861952"/>
              <a:gd name="connsiteY7" fmla="*/ 4850583 h 6887752"/>
              <a:gd name="connsiteX8" fmla="*/ 0 w 7861952"/>
              <a:gd name="connsiteY8" fmla="*/ 1528923 h 6887752"/>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0482"/>
              <a:gd name="connsiteY0" fmla="*/ 1528923 h 6865388"/>
              <a:gd name="connsiteX1" fmla="*/ 189103 w 7860482"/>
              <a:gd name="connsiteY1" fmla="*/ 3023 h 6865388"/>
              <a:gd name="connsiteX2" fmla="*/ 6746263 w 7860482"/>
              <a:gd name="connsiteY2" fmla="*/ 0 h 6865388"/>
              <a:gd name="connsiteX3" fmla="*/ 7859195 w 7860482"/>
              <a:gd name="connsiteY3" fmla="*/ 1754 h 6865388"/>
              <a:gd name="connsiteX4" fmla="*/ 7855597 w 7860482"/>
              <a:gd name="connsiteY4" fmla="*/ 6836448 h 6865388"/>
              <a:gd name="connsiteX5" fmla="*/ 5597333 w 7860482"/>
              <a:gd name="connsiteY5" fmla="*/ 6865388 h 6865388"/>
              <a:gd name="connsiteX6" fmla="*/ 2549172 w 7860482"/>
              <a:gd name="connsiteY6" fmla="*/ 6840404 h 6865388"/>
              <a:gd name="connsiteX7" fmla="*/ 697074 w 7860482"/>
              <a:gd name="connsiteY7" fmla="*/ 4850583 h 6865388"/>
              <a:gd name="connsiteX8" fmla="*/ 0 w 7860482"/>
              <a:gd name="connsiteY8" fmla="*/ 1528923 h 6865388"/>
              <a:gd name="connsiteX0" fmla="*/ 0 w 7860482"/>
              <a:gd name="connsiteY0" fmla="*/ 1528923 h 6840404"/>
              <a:gd name="connsiteX1" fmla="*/ 189103 w 7860482"/>
              <a:gd name="connsiteY1" fmla="*/ 3023 h 6840404"/>
              <a:gd name="connsiteX2" fmla="*/ 6746263 w 7860482"/>
              <a:gd name="connsiteY2" fmla="*/ 0 h 6840404"/>
              <a:gd name="connsiteX3" fmla="*/ 7859195 w 7860482"/>
              <a:gd name="connsiteY3" fmla="*/ 1754 h 6840404"/>
              <a:gd name="connsiteX4" fmla="*/ 7855597 w 7860482"/>
              <a:gd name="connsiteY4" fmla="*/ 6836448 h 6840404"/>
              <a:gd name="connsiteX5" fmla="*/ 5597333 w 7860482"/>
              <a:gd name="connsiteY5" fmla="*/ 6840136 h 6840404"/>
              <a:gd name="connsiteX6" fmla="*/ 2549172 w 7860482"/>
              <a:gd name="connsiteY6" fmla="*/ 6840404 h 6840404"/>
              <a:gd name="connsiteX7" fmla="*/ 697074 w 7860482"/>
              <a:gd name="connsiteY7" fmla="*/ 4850583 h 6840404"/>
              <a:gd name="connsiteX8" fmla="*/ 0 w 7860482"/>
              <a:gd name="connsiteY8" fmla="*/ 1528923 h 6840404"/>
              <a:gd name="connsiteX0" fmla="*/ 0 w 7860288"/>
              <a:gd name="connsiteY0" fmla="*/ 1528923 h 6842818"/>
              <a:gd name="connsiteX1" fmla="*/ 189103 w 7860288"/>
              <a:gd name="connsiteY1" fmla="*/ 3023 h 6842818"/>
              <a:gd name="connsiteX2" fmla="*/ 6746263 w 7860288"/>
              <a:gd name="connsiteY2" fmla="*/ 0 h 6842818"/>
              <a:gd name="connsiteX3" fmla="*/ 7859195 w 7860288"/>
              <a:gd name="connsiteY3" fmla="*/ 1754 h 6842818"/>
              <a:gd name="connsiteX4" fmla="*/ 7852422 w 7860288"/>
              <a:gd name="connsiteY4" fmla="*/ 6842761 h 6842818"/>
              <a:gd name="connsiteX5" fmla="*/ 5597333 w 7860288"/>
              <a:gd name="connsiteY5" fmla="*/ 6840136 h 6842818"/>
              <a:gd name="connsiteX6" fmla="*/ 2549172 w 7860288"/>
              <a:gd name="connsiteY6" fmla="*/ 6840404 h 6842818"/>
              <a:gd name="connsiteX7" fmla="*/ 697074 w 7860288"/>
              <a:gd name="connsiteY7" fmla="*/ 4850583 h 6842818"/>
              <a:gd name="connsiteX8" fmla="*/ 0 w 7860288"/>
              <a:gd name="connsiteY8" fmla="*/ 1528923 h 6842818"/>
              <a:gd name="connsiteX0" fmla="*/ 0 w 7860288"/>
              <a:gd name="connsiteY0" fmla="*/ 1528923 h 6843444"/>
              <a:gd name="connsiteX1" fmla="*/ 189103 w 7860288"/>
              <a:gd name="connsiteY1" fmla="*/ 3023 h 6843444"/>
              <a:gd name="connsiteX2" fmla="*/ 6746263 w 7860288"/>
              <a:gd name="connsiteY2" fmla="*/ 0 h 6843444"/>
              <a:gd name="connsiteX3" fmla="*/ 7859195 w 7860288"/>
              <a:gd name="connsiteY3" fmla="*/ 1754 h 6843444"/>
              <a:gd name="connsiteX4" fmla="*/ 7852422 w 7860288"/>
              <a:gd name="connsiteY4" fmla="*/ 6842761 h 6843444"/>
              <a:gd name="connsiteX5" fmla="*/ 5600508 w 7860288"/>
              <a:gd name="connsiteY5" fmla="*/ 6843293 h 6843444"/>
              <a:gd name="connsiteX6" fmla="*/ 2549172 w 7860288"/>
              <a:gd name="connsiteY6" fmla="*/ 6840404 h 6843444"/>
              <a:gd name="connsiteX7" fmla="*/ 697074 w 7860288"/>
              <a:gd name="connsiteY7" fmla="*/ 4850583 h 6843444"/>
              <a:gd name="connsiteX8" fmla="*/ 0 w 7860288"/>
              <a:gd name="connsiteY8" fmla="*/ 1528923 h 6843444"/>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2383 w 7862671"/>
              <a:gd name="connsiteY0" fmla="*/ 1528923 h 6843560"/>
              <a:gd name="connsiteX1" fmla="*/ 191486 w 7862671"/>
              <a:gd name="connsiteY1" fmla="*/ 3023 h 6843560"/>
              <a:gd name="connsiteX2" fmla="*/ 6748646 w 7862671"/>
              <a:gd name="connsiteY2" fmla="*/ 0 h 6843560"/>
              <a:gd name="connsiteX3" fmla="*/ 7861578 w 7862671"/>
              <a:gd name="connsiteY3" fmla="*/ 1754 h 6843560"/>
              <a:gd name="connsiteX4" fmla="*/ 7854805 w 7862671"/>
              <a:gd name="connsiteY4" fmla="*/ 6842761 h 6843560"/>
              <a:gd name="connsiteX5" fmla="*/ 5602891 w 7862671"/>
              <a:gd name="connsiteY5" fmla="*/ 6843293 h 6843560"/>
              <a:gd name="connsiteX6" fmla="*/ 2573780 w 7862671"/>
              <a:gd name="connsiteY6" fmla="*/ 6843560 h 6843560"/>
              <a:gd name="connsiteX7" fmla="*/ 699457 w 7862671"/>
              <a:gd name="connsiteY7" fmla="*/ 4850583 h 6843560"/>
              <a:gd name="connsiteX8" fmla="*/ 2383 w 7862671"/>
              <a:gd name="connsiteY8" fmla="*/ 1528923 h 6843560"/>
              <a:gd name="connsiteX0" fmla="*/ 2156 w 7886893"/>
              <a:gd name="connsiteY0" fmla="*/ 1528923 h 6843560"/>
              <a:gd name="connsiteX1" fmla="*/ 215708 w 7886893"/>
              <a:gd name="connsiteY1" fmla="*/ 3023 h 6843560"/>
              <a:gd name="connsiteX2" fmla="*/ 6772868 w 7886893"/>
              <a:gd name="connsiteY2" fmla="*/ 0 h 6843560"/>
              <a:gd name="connsiteX3" fmla="*/ 7885800 w 7886893"/>
              <a:gd name="connsiteY3" fmla="*/ 1754 h 6843560"/>
              <a:gd name="connsiteX4" fmla="*/ 7879027 w 7886893"/>
              <a:gd name="connsiteY4" fmla="*/ 6842761 h 6843560"/>
              <a:gd name="connsiteX5" fmla="*/ 5627113 w 7886893"/>
              <a:gd name="connsiteY5" fmla="*/ 6843293 h 6843560"/>
              <a:gd name="connsiteX6" fmla="*/ 2598002 w 7886893"/>
              <a:gd name="connsiteY6" fmla="*/ 6843560 h 6843560"/>
              <a:gd name="connsiteX7" fmla="*/ 723679 w 7886893"/>
              <a:gd name="connsiteY7" fmla="*/ 4850583 h 6843560"/>
              <a:gd name="connsiteX8" fmla="*/ 2156 w 7886893"/>
              <a:gd name="connsiteY8" fmla="*/ 1528923 h 6843560"/>
              <a:gd name="connsiteX0" fmla="*/ 2193 w 7882736"/>
              <a:gd name="connsiteY0" fmla="*/ 1545604 h 6843560"/>
              <a:gd name="connsiteX1" fmla="*/ 211551 w 7882736"/>
              <a:gd name="connsiteY1" fmla="*/ 3023 h 6843560"/>
              <a:gd name="connsiteX2" fmla="*/ 6768711 w 7882736"/>
              <a:gd name="connsiteY2" fmla="*/ 0 h 6843560"/>
              <a:gd name="connsiteX3" fmla="*/ 7881643 w 7882736"/>
              <a:gd name="connsiteY3" fmla="*/ 1754 h 6843560"/>
              <a:gd name="connsiteX4" fmla="*/ 7874870 w 7882736"/>
              <a:gd name="connsiteY4" fmla="*/ 6842761 h 6843560"/>
              <a:gd name="connsiteX5" fmla="*/ 5622956 w 7882736"/>
              <a:gd name="connsiteY5" fmla="*/ 6843293 h 6843560"/>
              <a:gd name="connsiteX6" fmla="*/ 2593845 w 7882736"/>
              <a:gd name="connsiteY6" fmla="*/ 6843560 h 6843560"/>
              <a:gd name="connsiteX7" fmla="*/ 719522 w 7882736"/>
              <a:gd name="connsiteY7" fmla="*/ 4850583 h 6843560"/>
              <a:gd name="connsiteX8" fmla="*/ 2193 w 7882736"/>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955" h="6843560">
                <a:moveTo>
                  <a:pt x="1412" y="1545604"/>
                </a:moveTo>
                <a:cubicBezTo>
                  <a:pt x="53356" y="528783"/>
                  <a:pt x="120801" y="563995"/>
                  <a:pt x="210770" y="3023"/>
                </a:cubicBezTo>
                <a:lnTo>
                  <a:pt x="6767930" y="0"/>
                </a:lnTo>
                <a:lnTo>
                  <a:pt x="7880862" y="1754"/>
                </a:lnTo>
                <a:cubicBezTo>
                  <a:pt x="7886455" y="1625588"/>
                  <a:pt x="7868496" y="5218927"/>
                  <a:pt x="7874089" y="6842761"/>
                </a:cubicBezTo>
                <a:cubicBezTo>
                  <a:pt x="7877202" y="6843247"/>
                  <a:pt x="6502346" y="6843160"/>
                  <a:pt x="5622175" y="6843293"/>
                </a:cubicBezTo>
                <a:lnTo>
                  <a:pt x="2593064" y="6843560"/>
                </a:lnTo>
                <a:cubicBezTo>
                  <a:pt x="1345026" y="5951121"/>
                  <a:pt x="797967" y="5018324"/>
                  <a:pt x="718741" y="4850583"/>
                </a:cubicBezTo>
                <a:cubicBezTo>
                  <a:pt x="187267" y="3886117"/>
                  <a:pt x="-19342" y="3052618"/>
                  <a:pt x="1412" y="1545604"/>
                </a:cubicBezTo>
                <a:close/>
              </a:path>
            </a:pathLst>
          </a:custGeom>
        </p:spPr>
        <p:txBody>
          <a:bodyPr/>
          <a:lstStyle/>
          <a:p>
            <a:r>
              <a:rPr lang="nl-NL"/>
              <a:t>Klik op het pictogram als u een afbeelding wilt toevoegen</a:t>
            </a:r>
            <a:endParaRPr lang="en-NL"/>
          </a:p>
        </p:txBody>
      </p:sp>
    </p:spTree>
    <p:extLst>
      <p:ext uri="{BB962C8B-B14F-4D97-AF65-F5344CB8AC3E}">
        <p14:creationId xmlns:p14="http://schemas.microsoft.com/office/powerpoint/2010/main" val="3350679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931A-0A6A-084F-BFDF-BB574E4C0C13}"/>
              </a:ext>
            </a:extLst>
          </p:cNvPr>
          <p:cNvSpPr>
            <a:spLocks noGrp="1"/>
          </p:cNvSpPr>
          <p:nvPr>
            <p:ph type="title"/>
          </p:nvPr>
        </p:nvSpPr>
        <p:spPr>
          <a:xfrm>
            <a:off x="838200" y="365125"/>
            <a:ext cx="9525000" cy="1325563"/>
          </a:xfrm>
        </p:spPr>
        <p:txBody>
          <a:bodyPr>
            <a:normAutofit/>
          </a:bodyPr>
          <a:lstStyle>
            <a:lvl1pPr>
              <a:defRPr sz="3200">
                <a:latin typeface="Arial Rounded MT Bold" panose="020F0704030504030204" pitchFamily="34" charset="77"/>
              </a:defRPr>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C7B43C5C-F199-CE1C-D7A2-DFB93DB48BC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E9C591D0-A047-B584-00EF-2A477B8971D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3278285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A3EB6-642A-4E09-BDDF-E4456F845189}"/>
              </a:ext>
            </a:extLst>
          </p:cNvPr>
          <p:cNvSpPr>
            <a:spLocks noGrp="1"/>
          </p:cNvSpPr>
          <p:nvPr>
            <p:ph type="title"/>
          </p:nvPr>
        </p:nvSpPr>
        <p:spPr>
          <a:xfrm>
            <a:off x="839788" y="365125"/>
            <a:ext cx="9744129" cy="1325563"/>
          </a:xfrm>
        </p:spPr>
        <p:txBody>
          <a:bodyPr>
            <a:normAutofit/>
          </a:bodyPr>
          <a:lstStyle>
            <a:lvl1pPr>
              <a:defRPr sz="3200">
                <a:latin typeface="Arial Rounded MT Bold" panose="020F0704030504030204" pitchFamily="34" charset="77"/>
              </a:defRPr>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DE8CEB35-C87F-1C22-6D7F-8DA6F94EDD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A92D84A-7D06-A3FB-154E-E4C3E1B1CD7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D0E55298-237B-1792-C112-787C67E326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64181CA-95C2-A790-8884-8B58CFD83C2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3789048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A46D-B159-C883-AD46-0D916A38D1FD}"/>
              </a:ext>
            </a:extLst>
          </p:cNvPr>
          <p:cNvSpPr>
            <a:spLocks noGrp="1"/>
          </p:cNvSpPr>
          <p:nvPr>
            <p:ph type="title"/>
          </p:nvPr>
        </p:nvSpPr>
        <p:spPr>
          <a:xfrm>
            <a:off x="838200" y="365125"/>
            <a:ext cx="9346324" cy="1325563"/>
          </a:xfrm>
        </p:spPr>
        <p:txBody>
          <a:bodyPr>
            <a:normAutofit/>
          </a:bodyPr>
          <a:lstStyle>
            <a:lvl1pPr>
              <a:defRPr sz="3200">
                <a:latin typeface="Arial Rounded MT Bold" panose="020F0704030504030204" pitchFamily="34" charset="77"/>
              </a:defRPr>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A90AC7C9-B2E6-DDC3-3AF7-FF3961E0E11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3468354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931A-0A6A-084F-BFDF-BB574E4C0C13}"/>
              </a:ext>
            </a:extLst>
          </p:cNvPr>
          <p:cNvSpPr>
            <a:spLocks noGrp="1"/>
          </p:cNvSpPr>
          <p:nvPr>
            <p:ph type="title"/>
          </p:nvPr>
        </p:nvSpPr>
        <p:spPr>
          <a:xfrm>
            <a:off x="838200" y="365125"/>
            <a:ext cx="9293772" cy="1325563"/>
          </a:xfrm>
        </p:spPr>
        <p:txBody>
          <a:bodyPr>
            <a:normAutofit/>
          </a:bodyPr>
          <a:lstStyle>
            <a:lvl1pPr>
              <a:defRPr sz="3200">
                <a:latin typeface="Arial Rounded MT Bold" panose="020F0704030504030204" pitchFamily="34" charset="77"/>
              </a:defRPr>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C7B43C5C-F199-CE1C-D7A2-DFB93DB48BC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E9C591D0-A047-B584-00EF-2A477B8971D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2160037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A3EB6-642A-4E09-BDDF-E4456F845189}"/>
              </a:ext>
            </a:extLst>
          </p:cNvPr>
          <p:cNvSpPr>
            <a:spLocks noGrp="1"/>
          </p:cNvSpPr>
          <p:nvPr>
            <p:ph type="title"/>
          </p:nvPr>
        </p:nvSpPr>
        <p:spPr>
          <a:xfrm>
            <a:off x="839788" y="365125"/>
            <a:ext cx="9197591" cy="1325563"/>
          </a:xfrm>
        </p:spPr>
        <p:txBody>
          <a:bodyPr>
            <a:normAutofit/>
          </a:bodyPr>
          <a:lstStyle>
            <a:lvl1pPr>
              <a:defRPr sz="3200">
                <a:latin typeface="Arial Rounded MT Bold" panose="020F0704030504030204" pitchFamily="34" charset="77"/>
              </a:defRPr>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DE8CEB35-C87F-1C22-6D7F-8DA6F94EDD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A92D84A-7D06-A3FB-154E-E4C3E1B1CD7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D0E55298-237B-1792-C112-787C67E326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64181CA-95C2-A790-8884-8B58CFD83C2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731061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A46D-B159-C883-AD46-0D916A38D1FD}"/>
              </a:ext>
            </a:extLst>
          </p:cNvPr>
          <p:cNvSpPr>
            <a:spLocks noGrp="1"/>
          </p:cNvSpPr>
          <p:nvPr>
            <p:ph type="title"/>
          </p:nvPr>
        </p:nvSpPr>
        <p:spPr>
          <a:xfrm>
            <a:off x="838200" y="365125"/>
            <a:ext cx="5918735" cy="1325563"/>
          </a:xfrm>
        </p:spPr>
        <p:txBody>
          <a:bodyPr>
            <a:normAutofit/>
          </a:bodyPr>
          <a:lstStyle>
            <a:lvl1pPr>
              <a:defRPr sz="3200">
                <a:latin typeface="Arial Rounded MT Bold" panose="020F0704030504030204" pitchFamily="34" charset="77"/>
              </a:defRPr>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A90AC7C9-B2E6-DDC3-3AF7-FF3961E0E118}"/>
              </a:ext>
            </a:extLst>
          </p:cNvPr>
          <p:cNvSpPr>
            <a:spLocks noGrp="1"/>
          </p:cNvSpPr>
          <p:nvPr>
            <p:ph idx="1"/>
          </p:nvPr>
        </p:nvSpPr>
        <p:spPr>
          <a:xfrm>
            <a:off x="838200" y="1825625"/>
            <a:ext cx="5918735"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Picture Placeholder 5">
            <a:extLst>
              <a:ext uri="{FF2B5EF4-FFF2-40B4-BE49-F238E27FC236}">
                <a16:creationId xmlns:a16="http://schemas.microsoft.com/office/drawing/2014/main" id="{A375CACF-F1C8-5460-95E6-D23BA5B2D84A}"/>
              </a:ext>
            </a:extLst>
          </p:cNvPr>
          <p:cNvSpPr>
            <a:spLocks noGrp="1"/>
          </p:cNvSpPr>
          <p:nvPr>
            <p:ph type="pic" sz="quarter" idx="10"/>
          </p:nvPr>
        </p:nvSpPr>
        <p:spPr>
          <a:xfrm>
            <a:off x="7300913" y="-869"/>
            <a:ext cx="4887912" cy="6622083"/>
          </a:xfrm>
          <a:custGeom>
            <a:avLst/>
            <a:gdLst>
              <a:gd name="connsiteX0" fmla="*/ 0 w 4891087"/>
              <a:gd name="connsiteY0" fmla="*/ 0 h 6604001"/>
              <a:gd name="connsiteX1" fmla="*/ 4891087 w 4891087"/>
              <a:gd name="connsiteY1" fmla="*/ 0 h 6604001"/>
              <a:gd name="connsiteX2" fmla="*/ 4891087 w 4891087"/>
              <a:gd name="connsiteY2" fmla="*/ 6604001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93930"/>
              <a:gd name="connsiteX1" fmla="*/ 4891087 w 4891087"/>
              <a:gd name="connsiteY1" fmla="*/ 0 h 6693930"/>
              <a:gd name="connsiteX2" fmla="*/ 4891087 w 4891087"/>
              <a:gd name="connsiteY2" fmla="*/ 5935607 h 6693930"/>
              <a:gd name="connsiteX3" fmla="*/ 0 w 4891087"/>
              <a:gd name="connsiteY3" fmla="*/ 6604001 h 6693930"/>
              <a:gd name="connsiteX4" fmla="*/ 0 w 4891087"/>
              <a:gd name="connsiteY4" fmla="*/ 0 h 6693930"/>
              <a:gd name="connsiteX0" fmla="*/ 0 w 4891087"/>
              <a:gd name="connsiteY0" fmla="*/ 0 h 6622214"/>
              <a:gd name="connsiteX1" fmla="*/ 4891087 w 4891087"/>
              <a:gd name="connsiteY1" fmla="*/ 0 h 6622214"/>
              <a:gd name="connsiteX2" fmla="*/ 4891087 w 4891087"/>
              <a:gd name="connsiteY2" fmla="*/ 5935607 h 6622214"/>
              <a:gd name="connsiteX3" fmla="*/ 0 w 4891087"/>
              <a:gd name="connsiteY3" fmla="*/ 6604001 h 6622214"/>
              <a:gd name="connsiteX4" fmla="*/ 0 w 4891087"/>
              <a:gd name="connsiteY4" fmla="*/ 0 h 6622214"/>
              <a:gd name="connsiteX0" fmla="*/ 0 w 4891087"/>
              <a:gd name="connsiteY0" fmla="*/ 0 h 6620167"/>
              <a:gd name="connsiteX1" fmla="*/ 4891087 w 4891087"/>
              <a:gd name="connsiteY1" fmla="*/ 0 h 6620167"/>
              <a:gd name="connsiteX2" fmla="*/ 4891087 w 4891087"/>
              <a:gd name="connsiteY2" fmla="*/ 5935607 h 6620167"/>
              <a:gd name="connsiteX3" fmla="*/ 0 w 4891087"/>
              <a:gd name="connsiteY3" fmla="*/ 6604001 h 6620167"/>
              <a:gd name="connsiteX4" fmla="*/ 0 w 4891087"/>
              <a:gd name="connsiteY4" fmla="*/ 0 h 6620167"/>
              <a:gd name="connsiteX0" fmla="*/ 0 w 4891087"/>
              <a:gd name="connsiteY0" fmla="*/ 0 h 6618647"/>
              <a:gd name="connsiteX1" fmla="*/ 4891087 w 4891087"/>
              <a:gd name="connsiteY1" fmla="*/ 0 h 6618647"/>
              <a:gd name="connsiteX2" fmla="*/ 4891087 w 4891087"/>
              <a:gd name="connsiteY2" fmla="*/ 5935607 h 6618647"/>
              <a:gd name="connsiteX3" fmla="*/ 0 w 4891087"/>
              <a:gd name="connsiteY3" fmla="*/ 6604001 h 6618647"/>
              <a:gd name="connsiteX4" fmla="*/ 0 w 4891087"/>
              <a:gd name="connsiteY4" fmla="*/ 0 h 6618647"/>
              <a:gd name="connsiteX0" fmla="*/ 0 w 4891087"/>
              <a:gd name="connsiteY0" fmla="*/ 0 h 6616515"/>
              <a:gd name="connsiteX1" fmla="*/ 4891087 w 4891087"/>
              <a:gd name="connsiteY1" fmla="*/ 0 h 6616515"/>
              <a:gd name="connsiteX2" fmla="*/ 4887637 w 4891087"/>
              <a:gd name="connsiteY2" fmla="*/ 5925255 h 6616515"/>
              <a:gd name="connsiteX3" fmla="*/ 0 w 4891087"/>
              <a:gd name="connsiteY3" fmla="*/ 6604001 h 6616515"/>
              <a:gd name="connsiteX4" fmla="*/ 0 w 4891087"/>
              <a:gd name="connsiteY4" fmla="*/ 0 h 6616515"/>
              <a:gd name="connsiteX0" fmla="*/ 0 w 4891087"/>
              <a:gd name="connsiteY0" fmla="*/ 0 h 6620335"/>
              <a:gd name="connsiteX1" fmla="*/ 4891087 w 4891087"/>
              <a:gd name="connsiteY1" fmla="*/ 0 h 6620335"/>
              <a:gd name="connsiteX2" fmla="*/ 4887637 w 4891087"/>
              <a:gd name="connsiteY2" fmla="*/ 5925255 h 6620335"/>
              <a:gd name="connsiteX3" fmla="*/ 0 w 4891087"/>
              <a:gd name="connsiteY3" fmla="*/ 6604001 h 6620335"/>
              <a:gd name="connsiteX4" fmla="*/ 0 w 4891087"/>
              <a:gd name="connsiteY4" fmla="*/ 0 h 6620335"/>
              <a:gd name="connsiteX0" fmla="*/ 0 w 4891087"/>
              <a:gd name="connsiteY0" fmla="*/ 0 h 6617124"/>
              <a:gd name="connsiteX1" fmla="*/ 4891087 w 4891087"/>
              <a:gd name="connsiteY1" fmla="*/ 0 h 6617124"/>
              <a:gd name="connsiteX2" fmla="*/ 4887637 w 4891087"/>
              <a:gd name="connsiteY2" fmla="*/ 5925255 h 6617124"/>
              <a:gd name="connsiteX3" fmla="*/ 0 w 4891087"/>
              <a:gd name="connsiteY3" fmla="*/ 6604001 h 6617124"/>
              <a:gd name="connsiteX4" fmla="*/ 0 w 4891087"/>
              <a:gd name="connsiteY4" fmla="*/ 0 h 6617124"/>
              <a:gd name="connsiteX0" fmla="*/ 0 w 4891087"/>
              <a:gd name="connsiteY0" fmla="*/ 0 h 6614343"/>
              <a:gd name="connsiteX1" fmla="*/ 4891087 w 4891087"/>
              <a:gd name="connsiteY1" fmla="*/ 0 h 6614343"/>
              <a:gd name="connsiteX2" fmla="*/ 4887637 w 4891087"/>
              <a:gd name="connsiteY2" fmla="*/ 5925255 h 6614343"/>
              <a:gd name="connsiteX3" fmla="*/ 0 w 4891087"/>
              <a:gd name="connsiteY3" fmla="*/ 6604001 h 6614343"/>
              <a:gd name="connsiteX4" fmla="*/ 0 w 4891087"/>
              <a:gd name="connsiteY4" fmla="*/ 0 h 6614343"/>
              <a:gd name="connsiteX0" fmla="*/ 0 w 4891087"/>
              <a:gd name="connsiteY0" fmla="*/ 0 h 6615733"/>
              <a:gd name="connsiteX1" fmla="*/ 4891087 w 4891087"/>
              <a:gd name="connsiteY1" fmla="*/ 0 h 6615733"/>
              <a:gd name="connsiteX2" fmla="*/ 4887637 w 4891087"/>
              <a:gd name="connsiteY2" fmla="*/ 5925255 h 6615733"/>
              <a:gd name="connsiteX3" fmla="*/ 0 w 4891087"/>
              <a:gd name="connsiteY3" fmla="*/ 6604001 h 6615733"/>
              <a:gd name="connsiteX4" fmla="*/ 0 w 4891087"/>
              <a:gd name="connsiteY4" fmla="*/ 0 h 6615733"/>
              <a:gd name="connsiteX0" fmla="*/ 0 w 4891087"/>
              <a:gd name="connsiteY0" fmla="*/ 0 h 6622083"/>
              <a:gd name="connsiteX1" fmla="*/ 4891087 w 4891087"/>
              <a:gd name="connsiteY1" fmla="*/ 6350 h 6622083"/>
              <a:gd name="connsiteX2" fmla="*/ 4887637 w 4891087"/>
              <a:gd name="connsiteY2" fmla="*/ 5931605 h 6622083"/>
              <a:gd name="connsiteX3" fmla="*/ 0 w 4891087"/>
              <a:gd name="connsiteY3" fmla="*/ 6610351 h 6622083"/>
              <a:gd name="connsiteX4" fmla="*/ 0 w 4891087"/>
              <a:gd name="connsiteY4" fmla="*/ 0 h 6622083"/>
              <a:gd name="connsiteX0" fmla="*/ 0 w 4887912"/>
              <a:gd name="connsiteY0" fmla="*/ 0 h 6622083"/>
              <a:gd name="connsiteX1" fmla="*/ 4887912 w 4887912"/>
              <a:gd name="connsiteY1" fmla="*/ 0 h 6622083"/>
              <a:gd name="connsiteX2" fmla="*/ 4887637 w 4887912"/>
              <a:gd name="connsiteY2" fmla="*/ 5931605 h 6622083"/>
              <a:gd name="connsiteX3" fmla="*/ 0 w 4887912"/>
              <a:gd name="connsiteY3" fmla="*/ 6610351 h 6622083"/>
              <a:gd name="connsiteX4" fmla="*/ 0 w 4887912"/>
              <a:gd name="connsiteY4" fmla="*/ 0 h 6622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912" h="6622083">
                <a:moveTo>
                  <a:pt x="0" y="0"/>
                </a:moveTo>
                <a:lnTo>
                  <a:pt x="4887912" y="0"/>
                </a:lnTo>
                <a:cubicBezTo>
                  <a:pt x="4887820" y="1977202"/>
                  <a:pt x="4887729" y="3954403"/>
                  <a:pt x="4887637" y="5931605"/>
                </a:cubicBezTo>
                <a:cubicBezTo>
                  <a:pt x="3778328" y="6784472"/>
                  <a:pt x="2621785" y="6603724"/>
                  <a:pt x="0" y="6610351"/>
                </a:cubicBezTo>
                <a:lnTo>
                  <a:pt x="0" y="0"/>
                </a:lnTo>
                <a:close/>
              </a:path>
            </a:pathLst>
          </a:custGeom>
        </p:spPr>
        <p:txBody>
          <a:bodyPr/>
          <a:lstStyle/>
          <a:p>
            <a:endParaRPr lang="en-NL"/>
          </a:p>
        </p:txBody>
      </p:sp>
    </p:spTree>
    <p:extLst>
      <p:ext uri="{BB962C8B-B14F-4D97-AF65-F5344CB8AC3E}">
        <p14:creationId xmlns:p14="http://schemas.microsoft.com/office/powerpoint/2010/main" val="1493053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A46D-B159-C883-AD46-0D916A38D1FD}"/>
              </a:ext>
            </a:extLst>
          </p:cNvPr>
          <p:cNvSpPr>
            <a:spLocks noGrp="1"/>
          </p:cNvSpPr>
          <p:nvPr>
            <p:ph type="title"/>
          </p:nvPr>
        </p:nvSpPr>
        <p:spPr>
          <a:xfrm>
            <a:off x="838200" y="365125"/>
            <a:ext cx="5918735" cy="1325563"/>
          </a:xfrm>
        </p:spPr>
        <p:txBody>
          <a:bodyPr>
            <a:normAutofit/>
          </a:bodyPr>
          <a:lstStyle>
            <a:lvl1pPr>
              <a:defRPr sz="3200">
                <a:latin typeface="Arial Rounded MT Bold" panose="020F0704030504030204" pitchFamily="34" charset="77"/>
              </a:defRPr>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A90AC7C9-B2E6-DDC3-3AF7-FF3961E0E118}"/>
              </a:ext>
            </a:extLst>
          </p:cNvPr>
          <p:cNvSpPr>
            <a:spLocks noGrp="1"/>
          </p:cNvSpPr>
          <p:nvPr>
            <p:ph idx="1"/>
          </p:nvPr>
        </p:nvSpPr>
        <p:spPr>
          <a:xfrm>
            <a:off x="838200" y="1825625"/>
            <a:ext cx="5918735"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Picture Placeholder 5">
            <a:extLst>
              <a:ext uri="{FF2B5EF4-FFF2-40B4-BE49-F238E27FC236}">
                <a16:creationId xmlns:a16="http://schemas.microsoft.com/office/drawing/2014/main" id="{332C557A-2752-511F-50F4-86FF6114EF44}"/>
              </a:ext>
            </a:extLst>
          </p:cNvPr>
          <p:cNvSpPr>
            <a:spLocks noGrp="1"/>
          </p:cNvSpPr>
          <p:nvPr>
            <p:ph type="pic" sz="quarter" idx="10"/>
          </p:nvPr>
        </p:nvSpPr>
        <p:spPr>
          <a:xfrm>
            <a:off x="7300913" y="-869"/>
            <a:ext cx="4887912" cy="6622083"/>
          </a:xfrm>
          <a:custGeom>
            <a:avLst/>
            <a:gdLst>
              <a:gd name="connsiteX0" fmla="*/ 0 w 4891087"/>
              <a:gd name="connsiteY0" fmla="*/ 0 h 6604001"/>
              <a:gd name="connsiteX1" fmla="*/ 4891087 w 4891087"/>
              <a:gd name="connsiteY1" fmla="*/ 0 h 6604001"/>
              <a:gd name="connsiteX2" fmla="*/ 4891087 w 4891087"/>
              <a:gd name="connsiteY2" fmla="*/ 6604001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93930"/>
              <a:gd name="connsiteX1" fmla="*/ 4891087 w 4891087"/>
              <a:gd name="connsiteY1" fmla="*/ 0 h 6693930"/>
              <a:gd name="connsiteX2" fmla="*/ 4891087 w 4891087"/>
              <a:gd name="connsiteY2" fmla="*/ 5935607 h 6693930"/>
              <a:gd name="connsiteX3" fmla="*/ 0 w 4891087"/>
              <a:gd name="connsiteY3" fmla="*/ 6604001 h 6693930"/>
              <a:gd name="connsiteX4" fmla="*/ 0 w 4891087"/>
              <a:gd name="connsiteY4" fmla="*/ 0 h 6693930"/>
              <a:gd name="connsiteX0" fmla="*/ 0 w 4891087"/>
              <a:gd name="connsiteY0" fmla="*/ 0 h 6622214"/>
              <a:gd name="connsiteX1" fmla="*/ 4891087 w 4891087"/>
              <a:gd name="connsiteY1" fmla="*/ 0 h 6622214"/>
              <a:gd name="connsiteX2" fmla="*/ 4891087 w 4891087"/>
              <a:gd name="connsiteY2" fmla="*/ 5935607 h 6622214"/>
              <a:gd name="connsiteX3" fmla="*/ 0 w 4891087"/>
              <a:gd name="connsiteY3" fmla="*/ 6604001 h 6622214"/>
              <a:gd name="connsiteX4" fmla="*/ 0 w 4891087"/>
              <a:gd name="connsiteY4" fmla="*/ 0 h 6622214"/>
              <a:gd name="connsiteX0" fmla="*/ 0 w 4891087"/>
              <a:gd name="connsiteY0" fmla="*/ 0 h 6620167"/>
              <a:gd name="connsiteX1" fmla="*/ 4891087 w 4891087"/>
              <a:gd name="connsiteY1" fmla="*/ 0 h 6620167"/>
              <a:gd name="connsiteX2" fmla="*/ 4891087 w 4891087"/>
              <a:gd name="connsiteY2" fmla="*/ 5935607 h 6620167"/>
              <a:gd name="connsiteX3" fmla="*/ 0 w 4891087"/>
              <a:gd name="connsiteY3" fmla="*/ 6604001 h 6620167"/>
              <a:gd name="connsiteX4" fmla="*/ 0 w 4891087"/>
              <a:gd name="connsiteY4" fmla="*/ 0 h 6620167"/>
              <a:gd name="connsiteX0" fmla="*/ 0 w 4891087"/>
              <a:gd name="connsiteY0" fmla="*/ 0 h 6618647"/>
              <a:gd name="connsiteX1" fmla="*/ 4891087 w 4891087"/>
              <a:gd name="connsiteY1" fmla="*/ 0 h 6618647"/>
              <a:gd name="connsiteX2" fmla="*/ 4891087 w 4891087"/>
              <a:gd name="connsiteY2" fmla="*/ 5935607 h 6618647"/>
              <a:gd name="connsiteX3" fmla="*/ 0 w 4891087"/>
              <a:gd name="connsiteY3" fmla="*/ 6604001 h 6618647"/>
              <a:gd name="connsiteX4" fmla="*/ 0 w 4891087"/>
              <a:gd name="connsiteY4" fmla="*/ 0 h 6618647"/>
              <a:gd name="connsiteX0" fmla="*/ 0 w 4891087"/>
              <a:gd name="connsiteY0" fmla="*/ 0 h 6616515"/>
              <a:gd name="connsiteX1" fmla="*/ 4891087 w 4891087"/>
              <a:gd name="connsiteY1" fmla="*/ 0 h 6616515"/>
              <a:gd name="connsiteX2" fmla="*/ 4887637 w 4891087"/>
              <a:gd name="connsiteY2" fmla="*/ 5925255 h 6616515"/>
              <a:gd name="connsiteX3" fmla="*/ 0 w 4891087"/>
              <a:gd name="connsiteY3" fmla="*/ 6604001 h 6616515"/>
              <a:gd name="connsiteX4" fmla="*/ 0 w 4891087"/>
              <a:gd name="connsiteY4" fmla="*/ 0 h 6616515"/>
              <a:gd name="connsiteX0" fmla="*/ 0 w 4891087"/>
              <a:gd name="connsiteY0" fmla="*/ 0 h 6620335"/>
              <a:gd name="connsiteX1" fmla="*/ 4891087 w 4891087"/>
              <a:gd name="connsiteY1" fmla="*/ 0 h 6620335"/>
              <a:gd name="connsiteX2" fmla="*/ 4887637 w 4891087"/>
              <a:gd name="connsiteY2" fmla="*/ 5925255 h 6620335"/>
              <a:gd name="connsiteX3" fmla="*/ 0 w 4891087"/>
              <a:gd name="connsiteY3" fmla="*/ 6604001 h 6620335"/>
              <a:gd name="connsiteX4" fmla="*/ 0 w 4891087"/>
              <a:gd name="connsiteY4" fmla="*/ 0 h 6620335"/>
              <a:gd name="connsiteX0" fmla="*/ 0 w 4891087"/>
              <a:gd name="connsiteY0" fmla="*/ 0 h 6617124"/>
              <a:gd name="connsiteX1" fmla="*/ 4891087 w 4891087"/>
              <a:gd name="connsiteY1" fmla="*/ 0 h 6617124"/>
              <a:gd name="connsiteX2" fmla="*/ 4887637 w 4891087"/>
              <a:gd name="connsiteY2" fmla="*/ 5925255 h 6617124"/>
              <a:gd name="connsiteX3" fmla="*/ 0 w 4891087"/>
              <a:gd name="connsiteY3" fmla="*/ 6604001 h 6617124"/>
              <a:gd name="connsiteX4" fmla="*/ 0 w 4891087"/>
              <a:gd name="connsiteY4" fmla="*/ 0 h 6617124"/>
              <a:gd name="connsiteX0" fmla="*/ 0 w 4891087"/>
              <a:gd name="connsiteY0" fmla="*/ 0 h 6614343"/>
              <a:gd name="connsiteX1" fmla="*/ 4891087 w 4891087"/>
              <a:gd name="connsiteY1" fmla="*/ 0 h 6614343"/>
              <a:gd name="connsiteX2" fmla="*/ 4887637 w 4891087"/>
              <a:gd name="connsiteY2" fmla="*/ 5925255 h 6614343"/>
              <a:gd name="connsiteX3" fmla="*/ 0 w 4891087"/>
              <a:gd name="connsiteY3" fmla="*/ 6604001 h 6614343"/>
              <a:gd name="connsiteX4" fmla="*/ 0 w 4891087"/>
              <a:gd name="connsiteY4" fmla="*/ 0 h 6614343"/>
              <a:gd name="connsiteX0" fmla="*/ 0 w 4891087"/>
              <a:gd name="connsiteY0" fmla="*/ 0 h 6615733"/>
              <a:gd name="connsiteX1" fmla="*/ 4891087 w 4891087"/>
              <a:gd name="connsiteY1" fmla="*/ 0 h 6615733"/>
              <a:gd name="connsiteX2" fmla="*/ 4887637 w 4891087"/>
              <a:gd name="connsiteY2" fmla="*/ 5925255 h 6615733"/>
              <a:gd name="connsiteX3" fmla="*/ 0 w 4891087"/>
              <a:gd name="connsiteY3" fmla="*/ 6604001 h 6615733"/>
              <a:gd name="connsiteX4" fmla="*/ 0 w 4891087"/>
              <a:gd name="connsiteY4" fmla="*/ 0 h 6615733"/>
              <a:gd name="connsiteX0" fmla="*/ 0 w 4891087"/>
              <a:gd name="connsiteY0" fmla="*/ 0 h 6622083"/>
              <a:gd name="connsiteX1" fmla="*/ 4891087 w 4891087"/>
              <a:gd name="connsiteY1" fmla="*/ 6350 h 6622083"/>
              <a:gd name="connsiteX2" fmla="*/ 4887637 w 4891087"/>
              <a:gd name="connsiteY2" fmla="*/ 5931605 h 6622083"/>
              <a:gd name="connsiteX3" fmla="*/ 0 w 4891087"/>
              <a:gd name="connsiteY3" fmla="*/ 6610351 h 6622083"/>
              <a:gd name="connsiteX4" fmla="*/ 0 w 4891087"/>
              <a:gd name="connsiteY4" fmla="*/ 0 h 6622083"/>
              <a:gd name="connsiteX0" fmla="*/ 0 w 4887912"/>
              <a:gd name="connsiteY0" fmla="*/ 0 h 6622083"/>
              <a:gd name="connsiteX1" fmla="*/ 4887912 w 4887912"/>
              <a:gd name="connsiteY1" fmla="*/ 0 h 6622083"/>
              <a:gd name="connsiteX2" fmla="*/ 4887637 w 4887912"/>
              <a:gd name="connsiteY2" fmla="*/ 5931605 h 6622083"/>
              <a:gd name="connsiteX3" fmla="*/ 0 w 4887912"/>
              <a:gd name="connsiteY3" fmla="*/ 6610351 h 6622083"/>
              <a:gd name="connsiteX4" fmla="*/ 0 w 4887912"/>
              <a:gd name="connsiteY4" fmla="*/ 0 h 6622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912" h="6622083">
                <a:moveTo>
                  <a:pt x="0" y="0"/>
                </a:moveTo>
                <a:lnTo>
                  <a:pt x="4887912" y="0"/>
                </a:lnTo>
                <a:cubicBezTo>
                  <a:pt x="4887820" y="1977202"/>
                  <a:pt x="4887729" y="3954403"/>
                  <a:pt x="4887637" y="5931605"/>
                </a:cubicBezTo>
                <a:cubicBezTo>
                  <a:pt x="3778328" y="6784472"/>
                  <a:pt x="2621785" y="6603724"/>
                  <a:pt x="0" y="6610351"/>
                </a:cubicBezTo>
                <a:lnTo>
                  <a:pt x="0" y="0"/>
                </a:lnTo>
                <a:close/>
              </a:path>
            </a:pathLst>
          </a:custGeom>
        </p:spPr>
        <p:txBody>
          <a:bodyPr/>
          <a:lstStyle/>
          <a:p>
            <a:endParaRPr lang="en-NL"/>
          </a:p>
        </p:txBody>
      </p:sp>
    </p:spTree>
    <p:extLst>
      <p:ext uri="{BB962C8B-B14F-4D97-AF65-F5344CB8AC3E}">
        <p14:creationId xmlns:p14="http://schemas.microsoft.com/office/powerpoint/2010/main" val="1491754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931A-0A6A-084F-BFDF-BB574E4C0C13}"/>
              </a:ext>
            </a:extLst>
          </p:cNvPr>
          <p:cNvSpPr>
            <a:spLocks noGrp="1"/>
          </p:cNvSpPr>
          <p:nvPr>
            <p:ph type="title"/>
          </p:nvPr>
        </p:nvSpPr>
        <p:spPr>
          <a:xfrm>
            <a:off x="838200" y="365125"/>
            <a:ext cx="5793606" cy="1325563"/>
          </a:xfrm>
        </p:spPr>
        <p:txBody>
          <a:bodyPr>
            <a:normAutofit/>
          </a:bodyPr>
          <a:lstStyle>
            <a:lvl1pPr>
              <a:defRPr sz="3200">
                <a:latin typeface="Arial Rounded MT Bold" panose="020F0704030504030204" pitchFamily="34" charset="77"/>
              </a:defRPr>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C7B43C5C-F199-CE1C-D7A2-DFB93DB48BC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8" name="Picture Placeholder 5">
            <a:extLst>
              <a:ext uri="{FF2B5EF4-FFF2-40B4-BE49-F238E27FC236}">
                <a16:creationId xmlns:a16="http://schemas.microsoft.com/office/drawing/2014/main" id="{DA448309-D98C-4E78-42D5-F925FF3B54B5}"/>
              </a:ext>
            </a:extLst>
          </p:cNvPr>
          <p:cNvSpPr>
            <a:spLocks noGrp="1"/>
          </p:cNvSpPr>
          <p:nvPr>
            <p:ph type="pic" sz="quarter" idx="10"/>
          </p:nvPr>
        </p:nvSpPr>
        <p:spPr>
          <a:xfrm>
            <a:off x="7300913" y="-869"/>
            <a:ext cx="4887912" cy="6622083"/>
          </a:xfrm>
          <a:custGeom>
            <a:avLst/>
            <a:gdLst>
              <a:gd name="connsiteX0" fmla="*/ 0 w 4891087"/>
              <a:gd name="connsiteY0" fmla="*/ 0 h 6604001"/>
              <a:gd name="connsiteX1" fmla="*/ 4891087 w 4891087"/>
              <a:gd name="connsiteY1" fmla="*/ 0 h 6604001"/>
              <a:gd name="connsiteX2" fmla="*/ 4891087 w 4891087"/>
              <a:gd name="connsiteY2" fmla="*/ 6604001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93930"/>
              <a:gd name="connsiteX1" fmla="*/ 4891087 w 4891087"/>
              <a:gd name="connsiteY1" fmla="*/ 0 h 6693930"/>
              <a:gd name="connsiteX2" fmla="*/ 4891087 w 4891087"/>
              <a:gd name="connsiteY2" fmla="*/ 5935607 h 6693930"/>
              <a:gd name="connsiteX3" fmla="*/ 0 w 4891087"/>
              <a:gd name="connsiteY3" fmla="*/ 6604001 h 6693930"/>
              <a:gd name="connsiteX4" fmla="*/ 0 w 4891087"/>
              <a:gd name="connsiteY4" fmla="*/ 0 h 6693930"/>
              <a:gd name="connsiteX0" fmla="*/ 0 w 4891087"/>
              <a:gd name="connsiteY0" fmla="*/ 0 h 6622214"/>
              <a:gd name="connsiteX1" fmla="*/ 4891087 w 4891087"/>
              <a:gd name="connsiteY1" fmla="*/ 0 h 6622214"/>
              <a:gd name="connsiteX2" fmla="*/ 4891087 w 4891087"/>
              <a:gd name="connsiteY2" fmla="*/ 5935607 h 6622214"/>
              <a:gd name="connsiteX3" fmla="*/ 0 w 4891087"/>
              <a:gd name="connsiteY3" fmla="*/ 6604001 h 6622214"/>
              <a:gd name="connsiteX4" fmla="*/ 0 w 4891087"/>
              <a:gd name="connsiteY4" fmla="*/ 0 h 6622214"/>
              <a:gd name="connsiteX0" fmla="*/ 0 w 4891087"/>
              <a:gd name="connsiteY0" fmla="*/ 0 h 6620167"/>
              <a:gd name="connsiteX1" fmla="*/ 4891087 w 4891087"/>
              <a:gd name="connsiteY1" fmla="*/ 0 h 6620167"/>
              <a:gd name="connsiteX2" fmla="*/ 4891087 w 4891087"/>
              <a:gd name="connsiteY2" fmla="*/ 5935607 h 6620167"/>
              <a:gd name="connsiteX3" fmla="*/ 0 w 4891087"/>
              <a:gd name="connsiteY3" fmla="*/ 6604001 h 6620167"/>
              <a:gd name="connsiteX4" fmla="*/ 0 w 4891087"/>
              <a:gd name="connsiteY4" fmla="*/ 0 h 6620167"/>
              <a:gd name="connsiteX0" fmla="*/ 0 w 4891087"/>
              <a:gd name="connsiteY0" fmla="*/ 0 h 6618647"/>
              <a:gd name="connsiteX1" fmla="*/ 4891087 w 4891087"/>
              <a:gd name="connsiteY1" fmla="*/ 0 h 6618647"/>
              <a:gd name="connsiteX2" fmla="*/ 4891087 w 4891087"/>
              <a:gd name="connsiteY2" fmla="*/ 5935607 h 6618647"/>
              <a:gd name="connsiteX3" fmla="*/ 0 w 4891087"/>
              <a:gd name="connsiteY3" fmla="*/ 6604001 h 6618647"/>
              <a:gd name="connsiteX4" fmla="*/ 0 w 4891087"/>
              <a:gd name="connsiteY4" fmla="*/ 0 h 6618647"/>
              <a:gd name="connsiteX0" fmla="*/ 0 w 4891087"/>
              <a:gd name="connsiteY0" fmla="*/ 0 h 6616515"/>
              <a:gd name="connsiteX1" fmla="*/ 4891087 w 4891087"/>
              <a:gd name="connsiteY1" fmla="*/ 0 h 6616515"/>
              <a:gd name="connsiteX2" fmla="*/ 4887637 w 4891087"/>
              <a:gd name="connsiteY2" fmla="*/ 5925255 h 6616515"/>
              <a:gd name="connsiteX3" fmla="*/ 0 w 4891087"/>
              <a:gd name="connsiteY3" fmla="*/ 6604001 h 6616515"/>
              <a:gd name="connsiteX4" fmla="*/ 0 w 4891087"/>
              <a:gd name="connsiteY4" fmla="*/ 0 h 6616515"/>
              <a:gd name="connsiteX0" fmla="*/ 0 w 4891087"/>
              <a:gd name="connsiteY0" fmla="*/ 0 h 6620335"/>
              <a:gd name="connsiteX1" fmla="*/ 4891087 w 4891087"/>
              <a:gd name="connsiteY1" fmla="*/ 0 h 6620335"/>
              <a:gd name="connsiteX2" fmla="*/ 4887637 w 4891087"/>
              <a:gd name="connsiteY2" fmla="*/ 5925255 h 6620335"/>
              <a:gd name="connsiteX3" fmla="*/ 0 w 4891087"/>
              <a:gd name="connsiteY3" fmla="*/ 6604001 h 6620335"/>
              <a:gd name="connsiteX4" fmla="*/ 0 w 4891087"/>
              <a:gd name="connsiteY4" fmla="*/ 0 h 6620335"/>
              <a:gd name="connsiteX0" fmla="*/ 0 w 4891087"/>
              <a:gd name="connsiteY0" fmla="*/ 0 h 6617124"/>
              <a:gd name="connsiteX1" fmla="*/ 4891087 w 4891087"/>
              <a:gd name="connsiteY1" fmla="*/ 0 h 6617124"/>
              <a:gd name="connsiteX2" fmla="*/ 4887637 w 4891087"/>
              <a:gd name="connsiteY2" fmla="*/ 5925255 h 6617124"/>
              <a:gd name="connsiteX3" fmla="*/ 0 w 4891087"/>
              <a:gd name="connsiteY3" fmla="*/ 6604001 h 6617124"/>
              <a:gd name="connsiteX4" fmla="*/ 0 w 4891087"/>
              <a:gd name="connsiteY4" fmla="*/ 0 h 6617124"/>
              <a:gd name="connsiteX0" fmla="*/ 0 w 4891087"/>
              <a:gd name="connsiteY0" fmla="*/ 0 h 6614343"/>
              <a:gd name="connsiteX1" fmla="*/ 4891087 w 4891087"/>
              <a:gd name="connsiteY1" fmla="*/ 0 h 6614343"/>
              <a:gd name="connsiteX2" fmla="*/ 4887637 w 4891087"/>
              <a:gd name="connsiteY2" fmla="*/ 5925255 h 6614343"/>
              <a:gd name="connsiteX3" fmla="*/ 0 w 4891087"/>
              <a:gd name="connsiteY3" fmla="*/ 6604001 h 6614343"/>
              <a:gd name="connsiteX4" fmla="*/ 0 w 4891087"/>
              <a:gd name="connsiteY4" fmla="*/ 0 h 6614343"/>
              <a:gd name="connsiteX0" fmla="*/ 0 w 4891087"/>
              <a:gd name="connsiteY0" fmla="*/ 0 h 6615733"/>
              <a:gd name="connsiteX1" fmla="*/ 4891087 w 4891087"/>
              <a:gd name="connsiteY1" fmla="*/ 0 h 6615733"/>
              <a:gd name="connsiteX2" fmla="*/ 4887637 w 4891087"/>
              <a:gd name="connsiteY2" fmla="*/ 5925255 h 6615733"/>
              <a:gd name="connsiteX3" fmla="*/ 0 w 4891087"/>
              <a:gd name="connsiteY3" fmla="*/ 6604001 h 6615733"/>
              <a:gd name="connsiteX4" fmla="*/ 0 w 4891087"/>
              <a:gd name="connsiteY4" fmla="*/ 0 h 6615733"/>
              <a:gd name="connsiteX0" fmla="*/ 0 w 4891087"/>
              <a:gd name="connsiteY0" fmla="*/ 0 h 6622083"/>
              <a:gd name="connsiteX1" fmla="*/ 4891087 w 4891087"/>
              <a:gd name="connsiteY1" fmla="*/ 6350 h 6622083"/>
              <a:gd name="connsiteX2" fmla="*/ 4887637 w 4891087"/>
              <a:gd name="connsiteY2" fmla="*/ 5931605 h 6622083"/>
              <a:gd name="connsiteX3" fmla="*/ 0 w 4891087"/>
              <a:gd name="connsiteY3" fmla="*/ 6610351 h 6622083"/>
              <a:gd name="connsiteX4" fmla="*/ 0 w 4891087"/>
              <a:gd name="connsiteY4" fmla="*/ 0 h 6622083"/>
              <a:gd name="connsiteX0" fmla="*/ 0 w 4887912"/>
              <a:gd name="connsiteY0" fmla="*/ 0 h 6622083"/>
              <a:gd name="connsiteX1" fmla="*/ 4887912 w 4887912"/>
              <a:gd name="connsiteY1" fmla="*/ 0 h 6622083"/>
              <a:gd name="connsiteX2" fmla="*/ 4887637 w 4887912"/>
              <a:gd name="connsiteY2" fmla="*/ 5931605 h 6622083"/>
              <a:gd name="connsiteX3" fmla="*/ 0 w 4887912"/>
              <a:gd name="connsiteY3" fmla="*/ 6610351 h 6622083"/>
              <a:gd name="connsiteX4" fmla="*/ 0 w 4887912"/>
              <a:gd name="connsiteY4" fmla="*/ 0 h 6622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912" h="6622083">
                <a:moveTo>
                  <a:pt x="0" y="0"/>
                </a:moveTo>
                <a:lnTo>
                  <a:pt x="4887912" y="0"/>
                </a:lnTo>
                <a:cubicBezTo>
                  <a:pt x="4887820" y="1977202"/>
                  <a:pt x="4887729" y="3954403"/>
                  <a:pt x="4887637" y="5931605"/>
                </a:cubicBezTo>
                <a:cubicBezTo>
                  <a:pt x="3778328" y="6784472"/>
                  <a:pt x="2621785" y="6603724"/>
                  <a:pt x="0" y="6610351"/>
                </a:cubicBezTo>
                <a:lnTo>
                  <a:pt x="0" y="0"/>
                </a:lnTo>
                <a:close/>
              </a:path>
            </a:pathLst>
          </a:custGeom>
        </p:spPr>
        <p:txBody>
          <a:bodyPr/>
          <a:lstStyle/>
          <a:p>
            <a:endParaRPr lang="en-NL"/>
          </a:p>
        </p:txBody>
      </p:sp>
    </p:spTree>
    <p:extLst>
      <p:ext uri="{BB962C8B-B14F-4D97-AF65-F5344CB8AC3E}">
        <p14:creationId xmlns:p14="http://schemas.microsoft.com/office/powerpoint/2010/main" val="355492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A3EB6-642A-4E09-BDDF-E4456F845189}"/>
              </a:ext>
            </a:extLst>
          </p:cNvPr>
          <p:cNvSpPr>
            <a:spLocks noGrp="1"/>
          </p:cNvSpPr>
          <p:nvPr>
            <p:ph type="title"/>
          </p:nvPr>
        </p:nvSpPr>
        <p:spPr>
          <a:xfrm>
            <a:off x="839789" y="365125"/>
            <a:ext cx="6003774" cy="1325563"/>
          </a:xfrm>
        </p:spPr>
        <p:txBody>
          <a:bodyPr>
            <a:normAutofit/>
          </a:bodyPr>
          <a:lstStyle>
            <a:lvl1pPr>
              <a:defRPr sz="3200">
                <a:latin typeface="Arial Rounded MT Bold" panose="020F0704030504030204" pitchFamily="34" charset="77"/>
              </a:defRPr>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DE8CEB35-C87F-1C22-6D7F-8DA6F94EDD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A92D84A-7D06-A3FB-154E-E4C3E1B1CD7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8" name="Picture Placeholder 5">
            <a:extLst>
              <a:ext uri="{FF2B5EF4-FFF2-40B4-BE49-F238E27FC236}">
                <a16:creationId xmlns:a16="http://schemas.microsoft.com/office/drawing/2014/main" id="{63A7486E-2951-2E11-F553-BD924989FBF3}"/>
              </a:ext>
            </a:extLst>
          </p:cNvPr>
          <p:cNvSpPr>
            <a:spLocks noGrp="1"/>
          </p:cNvSpPr>
          <p:nvPr>
            <p:ph type="pic" sz="quarter" idx="10"/>
          </p:nvPr>
        </p:nvSpPr>
        <p:spPr>
          <a:xfrm>
            <a:off x="7300913" y="-869"/>
            <a:ext cx="4887912" cy="6622083"/>
          </a:xfrm>
          <a:custGeom>
            <a:avLst/>
            <a:gdLst>
              <a:gd name="connsiteX0" fmla="*/ 0 w 4891087"/>
              <a:gd name="connsiteY0" fmla="*/ 0 h 6604001"/>
              <a:gd name="connsiteX1" fmla="*/ 4891087 w 4891087"/>
              <a:gd name="connsiteY1" fmla="*/ 0 h 6604001"/>
              <a:gd name="connsiteX2" fmla="*/ 4891087 w 4891087"/>
              <a:gd name="connsiteY2" fmla="*/ 6604001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93930"/>
              <a:gd name="connsiteX1" fmla="*/ 4891087 w 4891087"/>
              <a:gd name="connsiteY1" fmla="*/ 0 h 6693930"/>
              <a:gd name="connsiteX2" fmla="*/ 4891087 w 4891087"/>
              <a:gd name="connsiteY2" fmla="*/ 5935607 h 6693930"/>
              <a:gd name="connsiteX3" fmla="*/ 0 w 4891087"/>
              <a:gd name="connsiteY3" fmla="*/ 6604001 h 6693930"/>
              <a:gd name="connsiteX4" fmla="*/ 0 w 4891087"/>
              <a:gd name="connsiteY4" fmla="*/ 0 h 6693930"/>
              <a:gd name="connsiteX0" fmla="*/ 0 w 4891087"/>
              <a:gd name="connsiteY0" fmla="*/ 0 h 6622214"/>
              <a:gd name="connsiteX1" fmla="*/ 4891087 w 4891087"/>
              <a:gd name="connsiteY1" fmla="*/ 0 h 6622214"/>
              <a:gd name="connsiteX2" fmla="*/ 4891087 w 4891087"/>
              <a:gd name="connsiteY2" fmla="*/ 5935607 h 6622214"/>
              <a:gd name="connsiteX3" fmla="*/ 0 w 4891087"/>
              <a:gd name="connsiteY3" fmla="*/ 6604001 h 6622214"/>
              <a:gd name="connsiteX4" fmla="*/ 0 w 4891087"/>
              <a:gd name="connsiteY4" fmla="*/ 0 h 6622214"/>
              <a:gd name="connsiteX0" fmla="*/ 0 w 4891087"/>
              <a:gd name="connsiteY0" fmla="*/ 0 h 6620167"/>
              <a:gd name="connsiteX1" fmla="*/ 4891087 w 4891087"/>
              <a:gd name="connsiteY1" fmla="*/ 0 h 6620167"/>
              <a:gd name="connsiteX2" fmla="*/ 4891087 w 4891087"/>
              <a:gd name="connsiteY2" fmla="*/ 5935607 h 6620167"/>
              <a:gd name="connsiteX3" fmla="*/ 0 w 4891087"/>
              <a:gd name="connsiteY3" fmla="*/ 6604001 h 6620167"/>
              <a:gd name="connsiteX4" fmla="*/ 0 w 4891087"/>
              <a:gd name="connsiteY4" fmla="*/ 0 h 6620167"/>
              <a:gd name="connsiteX0" fmla="*/ 0 w 4891087"/>
              <a:gd name="connsiteY0" fmla="*/ 0 h 6618647"/>
              <a:gd name="connsiteX1" fmla="*/ 4891087 w 4891087"/>
              <a:gd name="connsiteY1" fmla="*/ 0 h 6618647"/>
              <a:gd name="connsiteX2" fmla="*/ 4891087 w 4891087"/>
              <a:gd name="connsiteY2" fmla="*/ 5935607 h 6618647"/>
              <a:gd name="connsiteX3" fmla="*/ 0 w 4891087"/>
              <a:gd name="connsiteY3" fmla="*/ 6604001 h 6618647"/>
              <a:gd name="connsiteX4" fmla="*/ 0 w 4891087"/>
              <a:gd name="connsiteY4" fmla="*/ 0 h 6618647"/>
              <a:gd name="connsiteX0" fmla="*/ 0 w 4891087"/>
              <a:gd name="connsiteY0" fmla="*/ 0 h 6616515"/>
              <a:gd name="connsiteX1" fmla="*/ 4891087 w 4891087"/>
              <a:gd name="connsiteY1" fmla="*/ 0 h 6616515"/>
              <a:gd name="connsiteX2" fmla="*/ 4887637 w 4891087"/>
              <a:gd name="connsiteY2" fmla="*/ 5925255 h 6616515"/>
              <a:gd name="connsiteX3" fmla="*/ 0 w 4891087"/>
              <a:gd name="connsiteY3" fmla="*/ 6604001 h 6616515"/>
              <a:gd name="connsiteX4" fmla="*/ 0 w 4891087"/>
              <a:gd name="connsiteY4" fmla="*/ 0 h 6616515"/>
              <a:gd name="connsiteX0" fmla="*/ 0 w 4891087"/>
              <a:gd name="connsiteY0" fmla="*/ 0 h 6620335"/>
              <a:gd name="connsiteX1" fmla="*/ 4891087 w 4891087"/>
              <a:gd name="connsiteY1" fmla="*/ 0 h 6620335"/>
              <a:gd name="connsiteX2" fmla="*/ 4887637 w 4891087"/>
              <a:gd name="connsiteY2" fmla="*/ 5925255 h 6620335"/>
              <a:gd name="connsiteX3" fmla="*/ 0 w 4891087"/>
              <a:gd name="connsiteY3" fmla="*/ 6604001 h 6620335"/>
              <a:gd name="connsiteX4" fmla="*/ 0 w 4891087"/>
              <a:gd name="connsiteY4" fmla="*/ 0 h 6620335"/>
              <a:gd name="connsiteX0" fmla="*/ 0 w 4891087"/>
              <a:gd name="connsiteY0" fmla="*/ 0 h 6617124"/>
              <a:gd name="connsiteX1" fmla="*/ 4891087 w 4891087"/>
              <a:gd name="connsiteY1" fmla="*/ 0 h 6617124"/>
              <a:gd name="connsiteX2" fmla="*/ 4887637 w 4891087"/>
              <a:gd name="connsiteY2" fmla="*/ 5925255 h 6617124"/>
              <a:gd name="connsiteX3" fmla="*/ 0 w 4891087"/>
              <a:gd name="connsiteY3" fmla="*/ 6604001 h 6617124"/>
              <a:gd name="connsiteX4" fmla="*/ 0 w 4891087"/>
              <a:gd name="connsiteY4" fmla="*/ 0 h 6617124"/>
              <a:gd name="connsiteX0" fmla="*/ 0 w 4891087"/>
              <a:gd name="connsiteY0" fmla="*/ 0 h 6614343"/>
              <a:gd name="connsiteX1" fmla="*/ 4891087 w 4891087"/>
              <a:gd name="connsiteY1" fmla="*/ 0 h 6614343"/>
              <a:gd name="connsiteX2" fmla="*/ 4887637 w 4891087"/>
              <a:gd name="connsiteY2" fmla="*/ 5925255 h 6614343"/>
              <a:gd name="connsiteX3" fmla="*/ 0 w 4891087"/>
              <a:gd name="connsiteY3" fmla="*/ 6604001 h 6614343"/>
              <a:gd name="connsiteX4" fmla="*/ 0 w 4891087"/>
              <a:gd name="connsiteY4" fmla="*/ 0 h 6614343"/>
              <a:gd name="connsiteX0" fmla="*/ 0 w 4891087"/>
              <a:gd name="connsiteY0" fmla="*/ 0 h 6615733"/>
              <a:gd name="connsiteX1" fmla="*/ 4891087 w 4891087"/>
              <a:gd name="connsiteY1" fmla="*/ 0 h 6615733"/>
              <a:gd name="connsiteX2" fmla="*/ 4887637 w 4891087"/>
              <a:gd name="connsiteY2" fmla="*/ 5925255 h 6615733"/>
              <a:gd name="connsiteX3" fmla="*/ 0 w 4891087"/>
              <a:gd name="connsiteY3" fmla="*/ 6604001 h 6615733"/>
              <a:gd name="connsiteX4" fmla="*/ 0 w 4891087"/>
              <a:gd name="connsiteY4" fmla="*/ 0 h 6615733"/>
              <a:gd name="connsiteX0" fmla="*/ 0 w 4891087"/>
              <a:gd name="connsiteY0" fmla="*/ 0 h 6622083"/>
              <a:gd name="connsiteX1" fmla="*/ 4891087 w 4891087"/>
              <a:gd name="connsiteY1" fmla="*/ 6350 h 6622083"/>
              <a:gd name="connsiteX2" fmla="*/ 4887637 w 4891087"/>
              <a:gd name="connsiteY2" fmla="*/ 5931605 h 6622083"/>
              <a:gd name="connsiteX3" fmla="*/ 0 w 4891087"/>
              <a:gd name="connsiteY3" fmla="*/ 6610351 h 6622083"/>
              <a:gd name="connsiteX4" fmla="*/ 0 w 4891087"/>
              <a:gd name="connsiteY4" fmla="*/ 0 h 6622083"/>
              <a:gd name="connsiteX0" fmla="*/ 0 w 4887912"/>
              <a:gd name="connsiteY0" fmla="*/ 0 h 6622083"/>
              <a:gd name="connsiteX1" fmla="*/ 4887912 w 4887912"/>
              <a:gd name="connsiteY1" fmla="*/ 0 h 6622083"/>
              <a:gd name="connsiteX2" fmla="*/ 4887637 w 4887912"/>
              <a:gd name="connsiteY2" fmla="*/ 5931605 h 6622083"/>
              <a:gd name="connsiteX3" fmla="*/ 0 w 4887912"/>
              <a:gd name="connsiteY3" fmla="*/ 6610351 h 6622083"/>
              <a:gd name="connsiteX4" fmla="*/ 0 w 4887912"/>
              <a:gd name="connsiteY4" fmla="*/ 0 h 6622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912" h="6622083">
                <a:moveTo>
                  <a:pt x="0" y="0"/>
                </a:moveTo>
                <a:lnTo>
                  <a:pt x="4887912" y="0"/>
                </a:lnTo>
                <a:cubicBezTo>
                  <a:pt x="4887820" y="1977202"/>
                  <a:pt x="4887729" y="3954403"/>
                  <a:pt x="4887637" y="5931605"/>
                </a:cubicBezTo>
                <a:cubicBezTo>
                  <a:pt x="3778328" y="6784472"/>
                  <a:pt x="2621785" y="6603724"/>
                  <a:pt x="0" y="6610351"/>
                </a:cubicBezTo>
                <a:lnTo>
                  <a:pt x="0" y="0"/>
                </a:lnTo>
                <a:close/>
              </a:path>
            </a:pathLst>
          </a:custGeom>
        </p:spPr>
        <p:txBody>
          <a:bodyPr/>
          <a:lstStyle/>
          <a:p>
            <a:endParaRPr lang="en-NL"/>
          </a:p>
        </p:txBody>
      </p:sp>
    </p:spTree>
    <p:extLst>
      <p:ext uri="{BB962C8B-B14F-4D97-AF65-F5344CB8AC3E}">
        <p14:creationId xmlns:p14="http://schemas.microsoft.com/office/powerpoint/2010/main" val="2348802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A46D-B159-C883-AD46-0D916A38D1FD}"/>
              </a:ext>
            </a:extLst>
          </p:cNvPr>
          <p:cNvSpPr>
            <a:spLocks noGrp="1"/>
          </p:cNvSpPr>
          <p:nvPr>
            <p:ph type="title"/>
          </p:nvPr>
        </p:nvSpPr>
        <p:spPr>
          <a:xfrm>
            <a:off x="838200" y="365125"/>
            <a:ext cx="5918735" cy="1325563"/>
          </a:xfrm>
        </p:spPr>
        <p:txBody>
          <a:bodyPr>
            <a:normAutofit/>
          </a:bodyPr>
          <a:lstStyle>
            <a:lvl1pPr>
              <a:defRPr sz="3200">
                <a:latin typeface="Arial Rounded MT Bold" panose="020F0704030504030204" pitchFamily="34" charset="77"/>
              </a:defRPr>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A90AC7C9-B2E6-DDC3-3AF7-FF3961E0E118}"/>
              </a:ext>
            </a:extLst>
          </p:cNvPr>
          <p:cNvSpPr>
            <a:spLocks noGrp="1"/>
          </p:cNvSpPr>
          <p:nvPr>
            <p:ph idx="1"/>
          </p:nvPr>
        </p:nvSpPr>
        <p:spPr>
          <a:xfrm>
            <a:off x="838200" y="1825625"/>
            <a:ext cx="5918735"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Picture Placeholder 5">
            <a:extLst>
              <a:ext uri="{FF2B5EF4-FFF2-40B4-BE49-F238E27FC236}">
                <a16:creationId xmlns:a16="http://schemas.microsoft.com/office/drawing/2014/main" id="{A375CACF-F1C8-5460-95E6-D23BA5B2D84A}"/>
              </a:ext>
            </a:extLst>
          </p:cNvPr>
          <p:cNvSpPr>
            <a:spLocks noGrp="1"/>
          </p:cNvSpPr>
          <p:nvPr>
            <p:ph type="pic" sz="quarter" idx="10"/>
          </p:nvPr>
        </p:nvSpPr>
        <p:spPr>
          <a:xfrm>
            <a:off x="7300913" y="-869"/>
            <a:ext cx="4887912" cy="6622083"/>
          </a:xfrm>
          <a:custGeom>
            <a:avLst/>
            <a:gdLst>
              <a:gd name="connsiteX0" fmla="*/ 0 w 4891087"/>
              <a:gd name="connsiteY0" fmla="*/ 0 h 6604001"/>
              <a:gd name="connsiteX1" fmla="*/ 4891087 w 4891087"/>
              <a:gd name="connsiteY1" fmla="*/ 0 h 6604001"/>
              <a:gd name="connsiteX2" fmla="*/ 4891087 w 4891087"/>
              <a:gd name="connsiteY2" fmla="*/ 6604001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93930"/>
              <a:gd name="connsiteX1" fmla="*/ 4891087 w 4891087"/>
              <a:gd name="connsiteY1" fmla="*/ 0 h 6693930"/>
              <a:gd name="connsiteX2" fmla="*/ 4891087 w 4891087"/>
              <a:gd name="connsiteY2" fmla="*/ 5935607 h 6693930"/>
              <a:gd name="connsiteX3" fmla="*/ 0 w 4891087"/>
              <a:gd name="connsiteY3" fmla="*/ 6604001 h 6693930"/>
              <a:gd name="connsiteX4" fmla="*/ 0 w 4891087"/>
              <a:gd name="connsiteY4" fmla="*/ 0 h 6693930"/>
              <a:gd name="connsiteX0" fmla="*/ 0 w 4891087"/>
              <a:gd name="connsiteY0" fmla="*/ 0 h 6622214"/>
              <a:gd name="connsiteX1" fmla="*/ 4891087 w 4891087"/>
              <a:gd name="connsiteY1" fmla="*/ 0 h 6622214"/>
              <a:gd name="connsiteX2" fmla="*/ 4891087 w 4891087"/>
              <a:gd name="connsiteY2" fmla="*/ 5935607 h 6622214"/>
              <a:gd name="connsiteX3" fmla="*/ 0 w 4891087"/>
              <a:gd name="connsiteY3" fmla="*/ 6604001 h 6622214"/>
              <a:gd name="connsiteX4" fmla="*/ 0 w 4891087"/>
              <a:gd name="connsiteY4" fmla="*/ 0 h 6622214"/>
              <a:gd name="connsiteX0" fmla="*/ 0 w 4891087"/>
              <a:gd name="connsiteY0" fmla="*/ 0 h 6620167"/>
              <a:gd name="connsiteX1" fmla="*/ 4891087 w 4891087"/>
              <a:gd name="connsiteY1" fmla="*/ 0 h 6620167"/>
              <a:gd name="connsiteX2" fmla="*/ 4891087 w 4891087"/>
              <a:gd name="connsiteY2" fmla="*/ 5935607 h 6620167"/>
              <a:gd name="connsiteX3" fmla="*/ 0 w 4891087"/>
              <a:gd name="connsiteY3" fmla="*/ 6604001 h 6620167"/>
              <a:gd name="connsiteX4" fmla="*/ 0 w 4891087"/>
              <a:gd name="connsiteY4" fmla="*/ 0 h 6620167"/>
              <a:gd name="connsiteX0" fmla="*/ 0 w 4891087"/>
              <a:gd name="connsiteY0" fmla="*/ 0 h 6618647"/>
              <a:gd name="connsiteX1" fmla="*/ 4891087 w 4891087"/>
              <a:gd name="connsiteY1" fmla="*/ 0 h 6618647"/>
              <a:gd name="connsiteX2" fmla="*/ 4891087 w 4891087"/>
              <a:gd name="connsiteY2" fmla="*/ 5935607 h 6618647"/>
              <a:gd name="connsiteX3" fmla="*/ 0 w 4891087"/>
              <a:gd name="connsiteY3" fmla="*/ 6604001 h 6618647"/>
              <a:gd name="connsiteX4" fmla="*/ 0 w 4891087"/>
              <a:gd name="connsiteY4" fmla="*/ 0 h 6618647"/>
              <a:gd name="connsiteX0" fmla="*/ 0 w 4891087"/>
              <a:gd name="connsiteY0" fmla="*/ 0 h 6616515"/>
              <a:gd name="connsiteX1" fmla="*/ 4891087 w 4891087"/>
              <a:gd name="connsiteY1" fmla="*/ 0 h 6616515"/>
              <a:gd name="connsiteX2" fmla="*/ 4887637 w 4891087"/>
              <a:gd name="connsiteY2" fmla="*/ 5925255 h 6616515"/>
              <a:gd name="connsiteX3" fmla="*/ 0 w 4891087"/>
              <a:gd name="connsiteY3" fmla="*/ 6604001 h 6616515"/>
              <a:gd name="connsiteX4" fmla="*/ 0 w 4891087"/>
              <a:gd name="connsiteY4" fmla="*/ 0 h 6616515"/>
              <a:gd name="connsiteX0" fmla="*/ 0 w 4891087"/>
              <a:gd name="connsiteY0" fmla="*/ 0 h 6620335"/>
              <a:gd name="connsiteX1" fmla="*/ 4891087 w 4891087"/>
              <a:gd name="connsiteY1" fmla="*/ 0 h 6620335"/>
              <a:gd name="connsiteX2" fmla="*/ 4887637 w 4891087"/>
              <a:gd name="connsiteY2" fmla="*/ 5925255 h 6620335"/>
              <a:gd name="connsiteX3" fmla="*/ 0 w 4891087"/>
              <a:gd name="connsiteY3" fmla="*/ 6604001 h 6620335"/>
              <a:gd name="connsiteX4" fmla="*/ 0 w 4891087"/>
              <a:gd name="connsiteY4" fmla="*/ 0 h 6620335"/>
              <a:gd name="connsiteX0" fmla="*/ 0 w 4891087"/>
              <a:gd name="connsiteY0" fmla="*/ 0 h 6617124"/>
              <a:gd name="connsiteX1" fmla="*/ 4891087 w 4891087"/>
              <a:gd name="connsiteY1" fmla="*/ 0 h 6617124"/>
              <a:gd name="connsiteX2" fmla="*/ 4887637 w 4891087"/>
              <a:gd name="connsiteY2" fmla="*/ 5925255 h 6617124"/>
              <a:gd name="connsiteX3" fmla="*/ 0 w 4891087"/>
              <a:gd name="connsiteY3" fmla="*/ 6604001 h 6617124"/>
              <a:gd name="connsiteX4" fmla="*/ 0 w 4891087"/>
              <a:gd name="connsiteY4" fmla="*/ 0 h 6617124"/>
              <a:gd name="connsiteX0" fmla="*/ 0 w 4891087"/>
              <a:gd name="connsiteY0" fmla="*/ 0 h 6614343"/>
              <a:gd name="connsiteX1" fmla="*/ 4891087 w 4891087"/>
              <a:gd name="connsiteY1" fmla="*/ 0 h 6614343"/>
              <a:gd name="connsiteX2" fmla="*/ 4887637 w 4891087"/>
              <a:gd name="connsiteY2" fmla="*/ 5925255 h 6614343"/>
              <a:gd name="connsiteX3" fmla="*/ 0 w 4891087"/>
              <a:gd name="connsiteY3" fmla="*/ 6604001 h 6614343"/>
              <a:gd name="connsiteX4" fmla="*/ 0 w 4891087"/>
              <a:gd name="connsiteY4" fmla="*/ 0 h 6614343"/>
              <a:gd name="connsiteX0" fmla="*/ 0 w 4891087"/>
              <a:gd name="connsiteY0" fmla="*/ 0 h 6615733"/>
              <a:gd name="connsiteX1" fmla="*/ 4891087 w 4891087"/>
              <a:gd name="connsiteY1" fmla="*/ 0 h 6615733"/>
              <a:gd name="connsiteX2" fmla="*/ 4887637 w 4891087"/>
              <a:gd name="connsiteY2" fmla="*/ 5925255 h 6615733"/>
              <a:gd name="connsiteX3" fmla="*/ 0 w 4891087"/>
              <a:gd name="connsiteY3" fmla="*/ 6604001 h 6615733"/>
              <a:gd name="connsiteX4" fmla="*/ 0 w 4891087"/>
              <a:gd name="connsiteY4" fmla="*/ 0 h 6615733"/>
              <a:gd name="connsiteX0" fmla="*/ 0 w 4891087"/>
              <a:gd name="connsiteY0" fmla="*/ 0 h 6622083"/>
              <a:gd name="connsiteX1" fmla="*/ 4891087 w 4891087"/>
              <a:gd name="connsiteY1" fmla="*/ 6350 h 6622083"/>
              <a:gd name="connsiteX2" fmla="*/ 4887637 w 4891087"/>
              <a:gd name="connsiteY2" fmla="*/ 5931605 h 6622083"/>
              <a:gd name="connsiteX3" fmla="*/ 0 w 4891087"/>
              <a:gd name="connsiteY3" fmla="*/ 6610351 h 6622083"/>
              <a:gd name="connsiteX4" fmla="*/ 0 w 4891087"/>
              <a:gd name="connsiteY4" fmla="*/ 0 h 6622083"/>
              <a:gd name="connsiteX0" fmla="*/ 0 w 4887912"/>
              <a:gd name="connsiteY0" fmla="*/ 0 h 6622083"/>
              <a:gd name="connsiteX1" fmla="*/ 4887912 w 4887912"/>
              <a:gd name="connsiteY1" fmla="*/ 0 h 6622083"/>
              <a:gd name="connsiteX2" fmla="*/ 4887637 w 4887912"/>
              <a:gd name="connsiteY2" fmla="*/ 5931605 h 6622083"/>
              <a:gd name="connsiteX3" fmla="*/ 0 w 4887912"/>
              <a:gd name="connsiteY3" fmla="*/ 6610351 h 6622083"/>
              <a:gd name="connsiteX4" fmla="*/ 0 w 4887912"/>
              <a:gd name="connsiteY4" fmla="*/ 0 h 6622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912" h="6622083">
                <a:moveTo>
                  <a:pt x="0" y="0"/>
                </a:moveTo>
                <a:lnTo>
                  <a:pt x="4887912" y="0"/>
                </a:lnTo>
                <a:cubicBezTo>
                  <a:pt x="4887820" y="1977202"/>
                  <a:pt x="4887729" y="3954403"/>
                  <a:pt x="4887637" y="5931605"/>
                </a:cubicBezTo>
                <a:cubicBezTo>
                  <a:pt x="3778328" y="6784472"/>
                  <a:pt x="2621785" y="6603724"/>
                  <a:pt x="0" y="6610351"/>
                </a:cubicBezTo>
                <a:lnTo>
                  <a:pt x="0" y="0"/>
                </a:lnTo>
                <a:close/>
              </a:path>
            </a:pathLst>
          </a:custGeom>
        </p:spPr>
        <p:txBody>
          <a:bodyPr/>
          <a:lstStyle/>
          <a:p>
            <a:endParaRPr lang="en-NL"/>
          </a:p>
        </p:txBody>
      </p:sp>
    </p:spTree>
    <p:extLst>
      <p:ext uri="{BB962C8B-B14F-4D97-AF65-F5344CB8AC3E}">
        <p14:creationId xmlns:p14="http://schemas.microsoft.com/office/powerpoint/2010/main" val="3392730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6" name="Date Placeholder 10">
            <a:extLst>
              <a:ext uri="{FF2B5EF4-FFF2-40B4-BE49-F238E27FC236}">
                <a16:creationId xmlns:a16="http://schemas.microsoft.com/office/drawing/2014/main" id="{BBE33A8B-63A1-227C-287F-B3BEA92D3E86}"/>
              </a:ext>
            </a:extLst>
          </p:cNvPr>
          <p:cNvSpPr>
            <a:spLocks noGrp="1"/>
          </p:cNvSpPr>
          <p:nvPr>
            <p:ph type="dt" sz="half" idx="10"/>
          </p:nvPr>
        </p:nvSpPr>
        <p:spPr>
          <a:xfrm>
            <a:off x="536195" y="6018082"/>
            <a:ext cx="2743200" cy="365125"/>
          </a:xfrm>
        </p:spPr>
        <p:txBody>
          <a:bodyPr/>
          <a:lstStyle/>
          <a:p>
            <a:fld id="{BEBF2220-2A98-C649-8378-AFFC5C6E0B22}" type="datetimeFigureOut">
              <a:rPr lang="en-NL" smtClean="0"/>
              <a:t>09/16/2024</a:t>
            </a:fld>
            <a:endParaRPr lang="en-NL"/>
          </a:p>
        </p:txBody>
      </p:sp>
      <p:sp>
        <p:nvSpPr>
          <p:cNvPr id="8" name="Title 6">
            <a:extLst>
              <a:ext uri="{FF2B5EF4-FFF2-40B4-BE49-F238E27FC236}">
                <a16:creationId xmlns:a16="http://schemas.microsoft.com/office/drawing/2014/main" id="{B8ECA868-482E-B966-3162-202D795F416D}"/>
              </a:ext>
            </a:extLst>
          </p:cNvPr>
          <p:cNvSpPr>
            <a:spLocks noGrp="1"/>
          </p:cNvSpPr>
          <p:nvPr>
            <p:ph type="title"/>
          </p:nvPr>
        </p:nvSpPr>
        <p:spPr>
          <a:xfrm>
            <a:off x="536195" y="3656216"/>
            <a:ext cx="3549244" cy="2119808"/>
          </a:xfrm>
          <a:prstGeom prst="rect">
            <a:avLst/>
          </a:prstGeom>
        </p:spPr>
        <p:txBody>
          <a:bodyPr>
            <a:normAutofit/>
          </a:bodyPr>
          <a:lstStyle>
            <a:lvl1pPr>
              <a:defRPr sz="3200">
                <a:latin typeface="Arial Rounded MT Bold" panose="020F0704030504030204" pitchFamily="34" charset="77"/>
              </a:defRPr>
            </a:lvl1pPr>
          </a:lstStyle>
          <a:p>
            <a:r>
              <a:rPr lang="nl-NL"/>
              <a:t>Klik om stijl te bewerken</a:t>
            </a:r>
            <a:endParaRPr lang="en-NL"/>
          </a:p>
        </p:txBody>
      </p:sp>
      <p:pic>
        <p:nvPicPr>
          <p:cNvPr id="15" name="Picture 14">
            <a:extLst>
              <a:ext uri="{FF2B5EF4-FFF2-40B4-BE49-F238E27FC236}">
                <a16:creationId xmlns:a16="http://schemas.microsoft.com/office/drawing/2014/main" id="{34524252-0D1A-A8AF-0698-38B3BD073E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726900"/>
            <a:ext cx="12203032" cy="1161391"/>
          </a:xfrm>
          <a:prstGeom prst="rect">
            <a:avLst/>
          </a:prstGeom>
        </p:spPr>
      </p:pic>
      <p:sp>
        <p:nvSpPr>
          <p:cNvPr id="18" name="Picture Placeholder 12">
            <a:extLst>
              <a:ext uri="{FF2B5EF4-FFF2-40B4-BE49-F238E27FC236}">
                <a16:creationId xmlns:a16="http://schemas.microsoft.com/office/drawing/2014/main" id="{4864DA7D-22BA-0D35-3840-F89F4ECBA4F0}"/>
              </a:ext>
            </a:extLst>
          </p:cNvPr>
          <p:cNvSpPr>
            <a:spLocks noGrp="1"/>
          </p:cNvSpPr>
          <p:nvPr>
            <p:ph type="pic" sz="quarter" idx="11"/>
          </p:nvPr>
        </p:nvSpPr>
        <p:spPr>
          <a:xfrm>
            <a:off x="4319413" y="2"/>
            <a:ext cx="7881955" cy="6883570"/>
          </a:xfrm>
          <a:custGeom>
            <a:avLst/>
            <a:gdLst>
              <a:gd name="connsiteX0" fmla="*/ 0 w 7661275"/>
              <a:gd name="connsiteY0" fmla="*/ 1104658 h 6627813"/>
              <a:gd name="connsiteX1" fmla="*/ 1104658 w 7661275"/>
              <a:gd name="connsiteY1" fmla="*/ 0 h 6627813"/>
              <a:gd name="connsiteX2" fmla="*/ 6556617 w 7661275"/>
              <a:gd name="connsiteY2" fmla="*/ 0 h 6627813"/>
              <a:gd name="connsiteX3" fmla="*/ 7661275 w 7661275"/>
              <a:gd name="connsiteY3" fmla="*/ 1104658 h 6627813"/>
              <a:gd name="connsiteX4" fmla="*/ 7661275 w 7661275"/>
              <a:gd name="connsiteY4" fmla="*/ 5523155 h 6627813"/>
              <a:gd name="connsiteX5" fmla="*/ 6556617 w 7661275"/>
              <a:gd name="connsiteY5" fmla="*/ 6627813 h 6627813"/>
              <a:gd name="connsiteX6" fmla="*/ 1104658 w 7661275"/>
              <a:gd name="connsiteY6" fmla="*/ 6627813 h 6627813"/>
              <a:gd name="connsiteX7" fmla="*/ 0 w 7661275"/>
              <a:gd name="connsiteY7" fmla="*/ 5523155 h 6627813"/>
              <a:gd name="connsiteX8" fmla="*/ 0 w 7661275"/>
              <a:gd name="connsiteY8" fmla="*/ 1104658 h 6627813"/>
              <a:gd name="connsiteX0" fmla="*/ 0 w 7854222"/>
              <a:gd name="connsiteY0" fmla="*/ 1515718 h 6627813"/>
              <a:gd name="connsiteX1" fmla="*/ 1297605 w 7854222"/>
              <a:gd name="connsiteY1" fmla="*/ 0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162020 w 8016242"/>
              <a:gd name="connsiteY0" fmla="*/ 1515718 h 6627813"/>
              <a:gd name="connsiteX1" fmla="*/ 318722 w 8016242"/>
              <a:gd name="connsiteY1" fmla="*/ 8389 h 6627813"/>
              <a:gd name="connsiteX2" fmla="*/ 6911584 w 8016242"/>
              <a:gd name="connsiteY2" fmla="*/ 0 h 6627813"/>
              <a:gd name="connsiteX3" fmla="*/ 8016242 w 8016242"/>
              <a:gd name="connsiteY3" fmla="*/ 1104658 h 6627813"/>
              <a:gd name="connsiteX4" fmla="*/ 8016242 w 8016242"/>
              <a:gd name="connsiteY4" fmla="*/ 5523155 h 6627813"/>
              <a:gd name="connsiteX5" fmla="*/ 6911584 w 8016242"/>
              <a:gd name="connsiteY5" fmla="*/ 6627813 h 6627813"/>
              <a:gd name="connsiteX6" fmla="*/ 1459625 w 8016242"/>
              <a:gd name="connsiteY6" fmla="*/ 6627813 h 6627813"/>
              <a:gd name="connsiteX7" fmla="*/ 354967 w 8016242"/>
              <a:gd name="connsiteY7" fmla="*/ 5523155 h 6627813"/>
              <a:gd name="connsiteX8" fmla="*/ 162020 w 801624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2253950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746164 h 6913417"/>
              <a:gd name="connsiteX1" fmla="*/ 156702 w 7871000"/>
              <a:gd name="connsiteY1" fmla="*/ 238835 h 6913417"/>
              <a:gd name="connsiteX2" fmla="*/ 6749564 w 7871000"/>
              <a:gd name="connsiteY2" fmla="*/ 230446 h 6913417"/>
              <a:gd name="connsiteX3" fmla="*/ 7837444 w 7871000"/>
              <a:gd name="connsiteY3" fmla="*/ 286480 h 6913417"/>
              <a:gd name="connsiteX4" fmla="*/ 7871000 w 7871000"/>
              <a:gd name="connsiteY4" fmla="*/ 6206606 h 6913417"/>
              <a:gd name="connsiteX5" fmla="*/ 5658995 w 7871000"/>
              <a:gd name="connsiteY5" fmla="*/ 6866648 h 6913417"/>
              <a:gd name="connsiteX6" fmla="*/ 2253950 w 7871000"/>
              <a:gd name="connsiteY6" fmla="*/ 6858259 h 6913417"/>
              <a:gd name="connsiteX7" fmla="*/ 947956 w 7871000"/>
              <a:gd name="connsiteY7" fmla="*/ 5602599 h 6913417"/>
              <a:gd name="connsiteX8" fmla="*/ 0 w 7871000"/>
              <a:gd name="connsiteY8" fmla="*/ 1746164 h 6913417"/>
              <a:gd name="connsiteX0" fmla="*/ 0 w 7871000"/>
              <a:gd name="connsiteY0" fmla="*/ 1515718 h 6682971"/>
              <a:gd name="connsiteX1" fmla="*/ 156702 w 7871000"/>
              <a:gd name="connsiteY1" fmla="*/ 8389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996 h 6683249"/>
              <a:gd name="connsiteX1" fmla="*/ 195705 w 7871000"/>
              <a:gd name="connsiteY1" fmla="*/ 0 h 6683249"/>
              <a:gd name="connsiteX2" fmla="*/ 6749564 w 7871000"/>
              <a:gd name="connsiteY2" fmla="*/ 278 h 6683249"/>
              <a:gd name="connsiteX3" fmla="*/ 7837444 w 7871000"/>
              <a:gd name="connsiteY3" fmla="*/ 56312 h 6683249"/>
              <a:gd name="connsiteX4" fmla="*/ 7871000 w 7871000"/>
              <a:gd name="connsiteY4" fmla="*/ 5976438 h 6683249"/>
              <a:gd name="connsiteX5" fmla="*/ 5658995 w 7871000"/>
              <a:gd name="connsiteY5" fmla="*/ 6636480 h 6683249"/>
              <a:gd name="connsiteX6" fmla="*/ 2253950 w 7871000"/>
              <a:gd name="connsiteY6" fmla="*/ 6628091 h 6683249"/>
              <a:gd name="connsiteX7" fmla="*/ 947956 w 7871000"/>
              <a:gd name="connsiteY7" fmla="*/ 5372431 h 6683249"/>
              <a:gd name="connsiteX8" fmla="*/ 0 w 7871000"/>
              <a:gd name="connsiteY8" fmla="*/ 1515996 h 6683249"/>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697074 w 7867699"/>
              <a:gd name="connsiteY7" fmla="*/ 4850583 h 6685119"/>
              <a:gd name="connsiteX8" fmla="*/ 0 w 7867699"/>
              <a:gd name="connsiteY8" fmla="*/ 1528923 h 6685119"/>
              <a:gd name="connsiteX0" fmla="*/ 0 w 7867699"/>
              <a:gd name="connsiteY0" fmla="*/ 1528923 h 6636574"/>
              <a:gd name="connsiteX1" fmla="*/ 189103 w 7867699"/>
              <a:gd name="connsiteY1" fmla="*/ 3023 h 6636574"/>
              <a:gd name="connsiteX2" fmla="*/ 6746263 w 7867699"/>
              <a:gd name="connsiteY2" fmla="*/ 0 h 6636574"/>
              <a:gd name="connsiteX3" fmla="*/ 7834143 w 7867699"/>
              <a:gd name="connsiteY3" fmla="*/ 56034 h 6636574"/>
              <a:gd name="connsiteX4" fmla="*/ 7867699 w 7867699"/>
              <a:gd name="connsiteY4" fmla="*/ 5976160 h 6636574"/>
              <a:gd name="connsiteX5" fmla="*/ 5655694 w 7867699"/>
              <a:gd name="connsiteY5" fmla="*/ 6636202 h 6636574"/>
              <a:gd name="connsiteX6" fmla="*/ 2296864 w 7867699"/>
              <a:gd name="connsiteY6" fmla="*/ 6634415 h 6636574"/>
              <a:gd name="connsiteX7" fmla="*/ 697074 w 7867699"/>
              <a:gd name="connsiteY7" fmla="*/ 4850583 h 6636574"/>
              <a:gd name="connsiteX8" fmla="*/ 0 w 7867699"/>
              <a:gd name="connsiteY8" fmla="*/ 1528923 h 6636574"/>
              <a:gd name="connsiteX0" fmla="*/ 0 w 7867699"/>
              <a:gd name="connsiteY0" fmla="*/ 1528923 h 6636202"/>
              <a:gd name="connsiteX1" fmla="*/ 189103 w 7867699"/>
              <a:gd name="connsiteY1" fmla="*/ 3023 h 6636202"/>
              <a:gd name="connsiteX2" fmla="*/ 6746263 w 7867699"/>
              <a:gd name="connsiteY2" fmla="*/ 0 h 6636202"/>
              <a:gd name="connsiteX3" fmla="*/ 7834143 w 7867699"/>
              <a:gd name="connsiteY3" fmla="*/ 56034 h 6636202"/>
              <a:gd name="connsiteX4" fmla="*/ 7867699 w 7867699"/>
              <a:gd name="connsiteY4" fmla="*/ 5976160 h 6636202"/>
              <a:gd name="connsiteX5" fmla="*/ 5655694 w 7867699"/>
              <a:gd name="connsiteY5" fmla="*/ 6636202 h 6636202"/>
              <a:gd name="connsiteX6" fmla="*/ 2296864 w 7867699"/>
              <a:gd name="connsiteY6" fmla="*/ 6634415 h 6636202"/>
              <a:gd name="connsiteX7" fmla="*/ 697074 w 7867699"/>
              <a:gd name="connsiteY7" fmla="*/ 4850583 h 6636202"/>
              <a:gd name="connsiteX8" fmla="*/ 0 w 7867699"/>
              <a:gd name="connsiteY8" fmla="*/ 1528923 h 6636202"/>
              <a:gd name="connsiteX0" fmla="*/ 0 w 7867699"/>
              <a:gd name="connsiteY0" fmla="*/ 1528923 h 6634415"/>
              <a:gd name="connsiteX1" fmla="*/ 189103 w 7867699"/>
              <a:gd name="connsiteY1" fmla="*/ 3023 h 6634415"/>
              <a:gd name="connsiteX2" fmla="*/ 6746263 w 7867699"/>
              <a:gd name="connsiteY2" fmla="*/ 0 h 6634415"/>
              <a:gd name="connsiteX3" fmla="*/ 7834143 w 7867699"/>
              <a:gd name="connsiteY3" fmla="*/ 56034 h 6634415"/>
              <a:gd name="connsiteX4" fmla="*/ 7867699 w 7867699"/>
              <a:gd name="connsiteY4" fmla="*/ 5976160 h 6634415"/>
              <a:gd name="connsiteX5" fmla="*/ 5649092 w 7867699"/>
              <a:gd name="connsiteY5" fmla="*/ 6629600 h 6634415"/>
              <a:gd name="connsiteX6" fmla="*/ 2296864 w 7867699"/>
              <a:gd name="connsiteY6" fmla="*/ 6634415 h 6634415"/>
              <a:gd name="connsiteX7" fmla="*/ 697074 w 7867699"/>
              <a:gd name="connsiteY7" fmla="*/ 4850583 h 6634415"/>
              <a:gd name="connsiteX8" fmla="*/ 0 w 7867699"/>
              <a:gd name="connsiteY8" fmla="*/ 1528923 h 6634415"/>
              <a:gd name="connsiteX0" fmla="*/ 0 w 7867699"/>
              <a:gd name="connsiteY0" fmla="*/ 1528923 h 6638302"/>
              <a:gd name="connsiteX1" fmla="*/ 189103 w 7867699"/>
              <a:gd name="connsiteY1" fmla="*/ 3023 h 6638302"/>
              <a:gd name="connsiteX2" fmla="*/ 6746263 w 7867699"/>
              <a:gd name="connsiteY2" fmla="*/ 0 h 6638302"/>
              <a:gd name="connsiteX3" fmla="*/ 7834143 w 7867699"/>
              <a:gd name="connsiteY3" fmla="*/ 56034 h 6638302"/>
              <a:gd name="connsiteX4" fmla="*/ 7867699 w 7867699"/>
              <a:gd name="connsiteY4" fmla="*/ 5976160 h 6638302"/>
              <a:gd name="connsiteX5" fmla="*/ 5649092 w 7867699"/>
              <a:gd name="connsiteY5" fmla="*/ 6629600 h 6638302"/>
              <a:gd name="connsiteX6" fmla="*/ 2296864 w 7867699"/>
              <a:gd name="connsiteY6" fmla="*/ 6634415 h 6638302"/>
              <a:gd name="connsiteX7" fmla="*/ 697074 w 7867699"/>
              <a:gd name="connsiteY7" fmla="*/ 4850583 h 6638302"/>
              <a:gd name="connsiteX8" fmla="*/ 0 w 7867699"/>
              <a:gd name="connsiteY8" fmla="*/ 1528923 h 6638302"/>
              <a:gd name="connsiteX0" fmla="*/ 0 w 7871000"/>
              <a:gd name="connsiteY0" fmla="*/ 1528923 h 6680735"/>
              <a:gd name="connsiteX1" fmla="*/ 189103 w 7871000"/>
              <a:gd name="connsiteY1" fmla="*/ 3023 h 6680735"/>
              <a:gd name="connsiteX2" fmla="*/ 6746263 w 7871000"/>
              <a:gd name="connsiteY2" fmla="*/ 0 h 6680735"/>
              <a:gd name="connsiteX3" fmla="*/ 7834143 w 7871000"/>
              <a:gd name="connsiteY3" fmla="*/ 5603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80735"/>
              <a:gd name="connsiteX1" fmla="*/ 189103 w 7871000"/>
              <a:gd name="connsiteY1" fmla="*/ 3023 h 6680735"/>
              <a:gd name="connsiteX2" fmla="*/ 6746263 w 7871000"/>
              <a:gd name="connsiteY2" fmla="*/ 0 h 6680735"/>
              <a:gd name="connsiteX3" fmla="*/ 7859195 w 7871000"/>
              <a:gd name="connsiteY3" fmla="*/ 175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95538"/>
              <a:gd name="connsiteX1" fmla="*/ 189103 w 7871000"/>
              <a:gd name="connsiteY1" fmla="*/ 3023 h 6695538"/>
              <a:gd name="connsiteX2" fmla="*/ 6746263 w 7871000"/>
              <a:gd name="connsiteY2" fmla="*/ 0 h 6695538"/>
              <a:gd name="connsiteX3" fmla="*/ 7859195 w 7871000"/>
              <a:gd name="connsiteY3" fmla="*/ 1754 h 6695538"/>
              <a:gd name="connsiteX4" fmla="*/ 7871000 w 7871000"/>
              <a:gd name="connsiteY4" fmla="*/ 5956354 h 6695538"/>
              <a:gd name="connsiteX5" fmla="*/ 5649092 w 7871000"/>
              <a:gd name="connsiteY5" fmla="*/ 6629600 h 6695538"/>
              <a:gd name="connsiteX6" fmla="*/ 2296864 w 7871000"/>
              <a:gd name="connsiteY6" fmla="*/ 6634415 h 6695538"/>
              <a:gd name="connsiteX7" fmla="*/ 697074 w 7871000"/>
              <a:gd name="connsiteY7" fmla="*/ 4850583 h 6695538"/>
              <a:gd name="connsiteX8" fmla="*/ 0 w 7871000"/>
              <a:gd name="connsiteY8" fmla="*/ 1528923 h 6695538"/>
              <a:gd name="connsiteX0" fmla="*/ 0 w 7861947"/>
              <a:gd name="connsiteY0" fmla="*/ 1528923 h 7089492"/>
              <a:gd name="connsiteX1" fmla="*/ 189103 w 7861947"/>
              <a:gd name="connsiteY1" fmla="*/ 3023 h 7089492"/>
              <a:gd name="connsiteX2" fmla="*/ 6746263 w 7861947"/>
              <a:gd name="connsiteY2" fmla="*/ 0 h 7089492"/>
              <a:gd name="connsiteX3" fmla="*/ 7859195 w 7861947"/>
              <a:gd name="connsiteY3" fmla="*/ 1754 h 7089492"/>
              <a:gd name="connsiteX4" fmla="*/ 7861947 w 7861947"/>
              <a:gd name="connsiteY4" fmla="*/ 6861700 h 7089492"/>
              <a:gd name="connsiteX5" fmla="*/ 5649092 w 7861947"/>
              <a:gd name="connsiteY5" fmla="*/ 6629600 h 7089492"/>
              <a:gd name="connsiteX6" fmla="*/ 2296864 w 7861947"/>
              <a:gd name="connsiteY6" fmla="*/ 6634415 h 7089492"/>
              <a:gd name="connsiteX7" fmla="*/ 697074 w 7861947"/>
              <a:gd name="connsiteY7" fmla="*/ 4850583 h 7089492"/>
              <a:gd name="connsiteX8" fmla="*/ 0 w 7861947"/>
              <a:gd name="connsiteY8" fmla="*/ 1528923 h 7089492"/>
              <a:gd name="connsiteX0" fmla="*/ 0 w 7861952"/>
              <a:gd name="connsiteY0" fmla="*/ 1528923 h 6861700"/>
              <a:gd name="connsiteX1" fmla="*/ 189103 w 7861952"/>
              <a:gd name="connsiteY1" fmla="*/ 3023 h 6861700"/>
              <a:gd name="connsiteX2" fmla="*/ 6746263 w 7861952"/>
              <a:gd name="connsiteY2" fmla="*/ 0 h 6861700"/>
              <a:gd name="connsiteX3" fmla="*/ 7859195 w 7861952"/>
              <a:gd name="connsiteY3" fmla="*/ 1754 h 6861700"/>
              <a:gd name="connsiteX4" fmla="*/ 7861947 w 7861952"/>
              <a:gd name="connsiteY4" fmla="*/ 6861700 h 6861700"/>
              <a:gd name="connsiteX5" fmla="*/ 5649092 w 7861952"/>
              <a:gd name="connsiteY5" fmla="*/ 6629600 h 6861700"/>
              <a:gd name="connsiteX6" fmla="*/ 2296864 w 7861952"/>
              <a:gd name="connsiteY6" fmla="*/ 6634415 h 6861700"/>
              <a:gd name="connsiteX7" fmla="*/ 697074 w 7861952"/>
              <a:gd name="connsiteY7" fmla="*/ 4850583 h 6861700"/>
              <a:gd name="connsiteX8" fmla="*/ 0 w 7861952"/>
              <a:gd name="connsiteY8" fmla="*/ 1528923 h 6861700"/>
              <a:gd name="connsiteX0" fmla="*/ 0 w 7861952"/>
              <a:gd name="connsiteY0" fmla="*/ 1528923 h 6881416"/>
              <a:gd name="connsiteX1" fmla="*/ 189103 w 7861952"/>
              <a:gd name="connsiteY1" fmla="*/ 3023 h 6881416"/>
              <a:gd name="connsiteX2" fmla="*/ 6746263 w 7861952"/>
              <a:gd name="connsiteY2" fmla="*/ 0 h 6881416"/>
              <a:gd name="connsiteX3" fmla="*/ 7859195 w 7861952"/>
              <a:gd name="connsiteY3" fmla="*/ 1754 h 6881416"/>
              <a:gd name="connsiteX4" fmla="*/ 7861947 w 7861952"/>
              <a:gd name="connsiteY4" fmla="*/ 6861700 h 6881416"/>
              <a:gd name="connsiteX5" fmla="*/ 5597333 w 7861952"/>
              <a:gd name="connsiteY5" fmla="*/ 6865388 h 6881416"/>
              <a:gd name="connsiteX6" fmla="*/ 2296864 w 7861952"/>
              <a:gd name="connsiteY6" fmla="*/ 6634415 h 6881416"/>
              <a:gd name="connsiteX7" fmla="*/ 697074 w 7861952"/>
              <a:gd name="connsiteY7" fmla="*/ 4850583 h 6881416"/>
              <a:gd name="connsiteX8" fmla="*/ 0 w 7861952"/>
              <a:gd name="connsiteY8" fmla="*/ 1528923 h 6881416"/>
              <a:gd name="connsiteX0" fmla="*/ 0 w 7861952"/>
              <a:gd name="connsiteY0" fmla="*/ 1528923 h 6876321"/>
              <a:gd name="connsiteX1" fmla="*/ 189103 w 7861952"/>
              <a:gd name="connsiteY1" fmla="*/ 3023 h 6876321"/>
              <a:gd name="connsiteX2" fmla="*/ 6746263 w 7861952"/>
              <a:gd name="connsiteY2" fmla="*/ 0 h 6876321"/>
              <a:gd name="connsiteX3" fmla="*/ 7859195 w 7861952"/>
              <a:gd name="connsiteY3" fmla="*/ 1754 h 6876321"/>
              <a:gd name="connsiteX4" fmla="*/ 7861947 w 7861952"/>
              <a:gd name="connsiteY4" fmla="*/ 6861700 h 6876321"/>
              <a:gd name="connsiteX5" fmla="*/ 5597333 w 7861952"/>
              <a:gd name="connsiteY5" fmla="*/ 6865388 h 6876321"/>
              <a:gd name="connsiteX6" fmla="*/ 2296864 w 7861952"/>
              <a:gd name="connsiteY6" fmla="*/ 6634415 h 6876321"/>
              <a:gd name="connsiteX7" fmla="*/ 697074 w 7861952"/>
              <a:gd name="connsiteY7" fmla="*/ 4850583 h 6876321"/>
              <a:gd name="connsiteX8" fmla="*/ 0 w 7861952"/>
              <a:gd name="connsiteY8" fmla="*/ 1528923 h 6876321"/>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75954"/>
              <a:gd name="connsiteX1" fmla="*/ 189103 w 7861952"/>
              <a:gd name="connsiteY1" fmla="*/ 3023 h 6875954"/>
              <a:gd name="connsiteX2" fmla="*/ 6746263 w 7861952"/>
              <a:gd name="connsiteY2" fmla="*/ 0 h 6875954"/>
              <a:gd name="connsiteX3" fmla="*/ 7859195 w 7861952"/>
              <a:gd name="connsiteY3" fmla="*/ 1754 h 6875954"/>
              <a:gd name="connsiteX4" fmla="*/ 7861947 w 7861952"/>
              <a:gd name="connsiteY4" fmla="*/ 6861700 h 6875954"/>
              <a:gd name="connsiteX5" fmla="*/ 5597333 w 7861952"/>
              <a:gd name="connsiteY5" fmla="*/ 6865388 h 6875954"/>
              <a:gd name="connsiteX6" fmla="*/ 2544154 w 7861952"/>
              <a:gd name="connsiteY6" fmla="*/ 6875954 h 6875954"/>
              <a:gd name="connsiteX7" fmla="*/ 697074 w 7861952"/>
              <a:gd name="connsiteY7" fmla="*/ 4850583 h 6875954"/>
              <a:gd name="connsiteX8" fmla="*/ 0 w 7861952"/>
              <a:gd name="connsiteY8" fmla="*/ 1528923 h 6875954"/>
              <a:gd name="connsiteX0" fmla="*/ 0 w 7861952"/>
              <a:gd name="connsiteY0" fmla="*/ 1528923 h 6887752"/>
              <a:gd name="connsiteX1" fmla="*/ 189103 w 7861952"/>
              <a:gd name="connsiteY1" fmla="*/ 3023 h 6887752"/>
              <a:gd name="connsiteX2" fmla="*/ 6746263 w 7861952"/>
              <a:gd name="connsiteY2" fmla="*/ 0 h 6887752"/>
              <a:gd name="connsiteX3" fmla="*/ 7859195 w 7861952"/>
              <a:gd name="connsiteY3" fmla="*/ 1754 h 6887752"/>
              <a:gd name="connsiteX4" fmla="*/ 7861947 w 7861952"/>
              <a:gd name="connsiteY4" fmla="*/ 6861700 h 6887752"/>
              <a:gd name="connsiteX5" fmla="*/ 5597333 w 7861952"/>
              <a:gd name="connsiteY5" fmla="*/ 6865388 h 6887752"/>
              <a:gd name="connsiteX6" fmla="*/ 2603147 w 7861952"/>
              <a:gd name="connsiteY6" fmla="*/ 6887752 h 6887752"/>
              <a:gd name="connsiteX7" fmla="*/ 697074 w 7861952"/>
              <a:gd name="connsiteY7" fmla="*/ 4850583 h 6887752"/>
              <a:gd name="connsiteX8" fmla="*/ 0 w 7861952"/>
              <a:gd name="connsiteY8" fmla="*/ 1528923 h 6887752"/>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0482"/>
              <a:gd name="connsiteY0" fmla="*/ 1528923 h 6865388"/>
              <a:gd name="connsiteX1" fmla="*/ 189103 w 7860482"/>
              <a:gd name="connsiteY1" fmla="*/ 3023 h 6865388"/>
              <a:gd name="connsiteX2" fmla="*/ 6746263 w 7860482"/>
              <a:gd name="connsiteY2" fmla="*/ 0 h 6865388"/>
              <a:gd name="connsiteX3" fmla="*/ 7859195 w 7860482"/>
              <a:gd name="connsiteY3" fmla="*/ 1754 h 6865388"/>
              <a:gd name="connsiteX4" fmla="*/ 7855597 w 7860482"/>
              <a:gd name="connsiteY4" fmla="*/ 6836448 h 6865388"/>
              <a:gd name="connsiteX5" fmla="*/ 5597333 w 7860482"/>
              <a:gd name="connsiteY5" fmla="*/ 6865388 h 6865388"/>
              <a:gd name="connsiteX6" fmla="*/ 2549172 w 7860482"/>
              <a:gd name="connsiteY6" fmla="*/ 6840404 h 6865388"/>
              <a:gd name="connsiteX7" fmla="*/ 697074 w 7860482"/>
              <a:gd name="connsiteY7" fmla="*/ 4850583 h 6865388"/>
              <a:gd name="connsiteX8" fmla="*/ 0 w 7860482"/>
              <a:gd name="connsiteY8" fmla="*/ 1528923 h 6865388"/>
              <a:gd name="connsiteX0" fmla="*/ 0 w 7860482"/>
              <a:gd name="connsiteY0" fmla="*/ 1528923 h 6840404"/>
              <a:gd name="connsiteX1" fmla="*/ 189103 w 7860482"/>
              <a:gd name="connsiteY1" fmla="*/ 3023 h 6840404"/>
              <a:gd name="connsiteX2" fmla="*/ 6746263 w 7860482"/>
              <a:gd name="connsiteY2" fmla="*/ 0 h 6840404"/>
              <a:gd name="connsiteX3" fmla="*/ 7859195 w 7860482"/>
              <a:gd name="connsiteY3" fmla="*/ 1754 h 6840404"/>
              <a:gd name="connsiteX4" fmla="*/ 7855597 w 7860482"/>
              <a:gd name="connsiteY4" fmla="*/ 6836448 h 6840404"/>
              <a:gd name="connsiteX5" fmla="*/ 5597333 w 7860482"/>
              <a:gd name="connsiteY5" fmla="*/ 6840136 h 6840404"/>
              <a:gd name="connsiteX6" fmla="*/ 2549172 w 7860482"/>
              <a:gd name="connsiteY6" fmla="*/ 6840404 h 6840404"/>
              <a:gd name="connsiteX7" fmla="*/ 697074 w 7860482"/>
              <a:gd name="connsiteY7" fmla="*/ 4850583 h 6840404"/>
              <a:gd name="connsiteX8" fmla="*/ 0 w 7860482"/>
              <a:gd name="connsiteY8" fmla="*/ 1528923 h 6840404"/>
              <a:gd name="connsiteX0" fmla="*/ 0 w 7860288"/>
              <a:gd name="connsiteY0" fmla="*/ 1528923 h 6842818"/>
              <a:gd name="connsiteX1" fmla="*/ 189103 w 7860288"/>
              <a:gd name="connsiteY1" fmla="*/ 3023 h 6842818"/>
              <a:gd name="connsiteX2" fmla="*/ 6746263 w 7860288"/>
              <a:gd name="connsiteY2" fmla="*/ 0 h 6842818"/>
              <a:gd name="connsiteX3" fmla="*/ 7859195 w 7860288"/>
              <a:gd name="connsiteY3" fmla="*/ 1754 h 6842818"/>
              <a:gd name="connsiteX4" fmla="*/ 7852422 w 7860288"/>
              <a:gd name="connsiteY4" fmla="*/ 6842761 h 6842818"/>
              <a:gd name="connsiteX5" fmla="*/ 5597333 w 7860288"/>
              <a:gd name="connsiteY5" fmla="*/ 6840136 h 6842818"/>
              <a:gd name="connsiteX6" fmla="*/ 2549172 w 7860288"/>
              <a:gd name="connsiteY6" fmla="*/ 6840404 h 6842818"/>
              <a:gd name="connsiteX7" fmla="*/ 697074 w 7860288"/>
              <a:gd name="connsiteY7" fmla="*/ 4850583 h 6842818"/>
              <a:gd name="connsiteX8" fmla="*/ 0 w 7860288"/>
              <a:gd name="connsiteY8" fmla="*/ 1528923 h 6842818"/>
              <a:gd name="connsiteX0" fmla="*/ 0 w 7860288"/>
              <a:gd name="connsiteY0" fmla="*/ 1528923 h 6843444"/>
              <a:gd name="connsiteX1" fmla="*/ 189103 w 7860288"/>
              <a:gd name="connsiteY1" fmla="*/ 3023 h 6843444"/>
              <a:gd name="connsiteX2" fmla="*/ 6746263 w 7860288"/>
              <a:gd name="connsiteY2" fmla="*/ 0 h 6843444"/>
              <a:gd name="connsiteX3" fmla="*/ 7859195 w 7860288"/>
              <a:gd name="connsiteY3" fmla="*/ 1754 h 6843444"/>
              <a:gd name="connsiteX4" fmla="*/ 7852422 w 7860288"/>
              <a:gd name="connsiteY4" fmla="*/ 6842761 h 6843444"/>
              <a:gd name="connsiteX5" fmla="*/ 5600508 w 7860288"/>
              <a:gd name="connsiteY5" fmla="*/ 6843293 h 6843444"/>
              <a:gd name="connsiteX6" fmla="*/ 2549172 w 7860288"/>
              <a:gd name="connsiteY6" fmla="*/ 6840404 h 6843444"/>
              <a:gd name="connsiteX7" fmla="*/ 697074 w 7860288"/>
              <a:gd name="connsiteY7" fmla="*/ 4850583 h 6843444"/>
              <a:gd name="connsiteX8" fmla="*/ 0 w 7860288"/>
              <a:gd name="connsiteY8" fmla="*/ 1528923 h 6843444"/>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2383 w 7862671"/>
              <a:gd name="connsiteY0" fmla="*/ 1528923 h 6843560"/>
              <a:gd name="connsiteX1" fmla="*/ 191486 w 7862671"/>
              <a:gd name="connsiteY1" fmla="*/ 3023 h 6843560"/>
              <a:gd name="connsiteX2" fmla="*/ 6748646 w 7862671"/>
              <a:gd name="connsiteY2" fmla="*/ 0 h 6843560"/>
              <a:gd name="connsiteX3" fmla="*/ 7861578 w 7862671"/>
              <a:gd name="connsiteY3" fmla="*/ 1754 h 6843560"/>
              <a:gd name="connsiteX4" fmla="*/ 7854805 w 7862671"/>
              <a:gd name="connsiteY4" fmla="*/ 6842761 h 6843560"/>
              <a:gd name="connsiteX5" fmla="*/ 5602891 w 7862671"/>
              <a:gd name="connsiteY5" fmla="*/ 6843293 h 6843560"/>
              <a:gd name="connsiteX6" fmla="*/ 2573780 w 7862671"/>
              <a:gd name="connsiteY6" fmla="*/ 6843560 h 6843560"/>
              <a:gd name="connsiteX7" fmla="*/ 699457 w 7862671"/>
              <a:gd name="connsiteY7" fmla="*/ 4850583 h 6843560"/>
              <a:gd name="connsiteX8" fmla="*/ 2383 w 7862671"/>
              <a:gd name="connsiteY8" fmla="*/ 1528923 h 6843560"/>
              <a:gd name="connsiteX0" fmla="*/ 2156 w 7886893"/>
              <a:gd name="connsiteY0" fmla="*/ 1528923 h 6843560"/>
              <a:gd name="connsiteX1" fmla="*/ 215708 w 7886893"/>
              <a:gd name="connsiteY1" fmla="*/ 3023 h 6843560"/>
              <a:gd name="connsiteX2" fmla="*/ 6772868 w 7886893"/>
              <a:gd name="connsiteY2" fmla="*/ 0 h 6843560"/>
              <a:gd name="connsiteX3" fmla="*/ 7885800 w 7886893"/>
              <a:gd name="connsiteY3" fmla="*/ 1754 h 6843560"/>
              <a:gd name="connsiteX4" fmla="*/ 7879027 w 7886893"/>
              <a:gd name="connsiteY4" fmla="*/ 6842761 h 6843560"/>
              <a:gd name="connsiteX5" fmla="*/ 5627113 w 7886893"/>
              <a:gd name="connsiteY5" fmla="*/ 6843293 h 6843560"/>
              <a:gd name="connsiteX6" fmla="*/ 2598002 w 7886893"/>
              <a:gd name="connsiteY6" fmla="*/ 6843560 h 6843560"/>
              <a:gd name="connsiteX7" fmla="*/ 723679 w 7886893"/>
              <a:gd name="connsiteY7" fmla="*/ 4850583 h 6843560"/>
              <a:gd name="connsiteX8" fmla="*/ 2156 w 7886893"/>
              <a:gd name="connsiteY8" fmla="*/ 1528923 h 6843560"/>
              <a:gd name="connsiteX0" fmla="*/ 2193 w 7882736"/>
              <a:gd name="connsiteY0" fmla="*/ 1545604 h 6843560"/>
              <a:gd name="connsiteX1" fmla="*/ 211551 w 7882736"/>
              <a:gd name="connsiteY1" fmla="*/ 3023 h 6843560"/>
              <a:gd name="connsiteX2" fmla="*/ 6768711 w 7882736"/>
              <a:gd name="connsiteY2" fmla="*/ 0 h 6843560"/>
              <a:gd name="connsiteX3" fmla="*/ 7881643 w 7882736"/>
              <a:gd name="connsiteY3" fmla="*/ 1754 h 6843560"/>
              <a:gd name="connsiteX4" fmla="*/ 7874870 w 7882736"/>
              <a:gd name="connsiteY4" fmla="*/ 6842761 h 6843560"/>
              <a:gd name="connsiteX5" fmla="*/ 5622956 w 7882736"/>
              <a:gd name="connsiteY5" fmla="*/ 6843293 h 6843560"/>
              <a:gd name="connsiteX6" fmla="*/ 2593845 w 7882736"/>
              <a:gd name="connsiteY6" fmla="*/ 6843560 h 6843560"/>
              <a:gd name="connsiteX7" fmla="*/ 719522 w 7882736"/>
              <a:gd name="connsiteY7" fmla="*/ 4850583 h 6843560"/>
              <a:gd name="connsiteX8" fmla="*/ 2193 w 7882736"/>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955" h="6843560">
                <a:moveTo>
                  <a:pt x="1412" y="1545604"/>
                </a:moveTo>
                <a:cubicBezTo>
                  <a:pt x="53356" y="528783"/>
                  <a:pt x="120801" y="563995"/>
                  <a:pt x="210770" y="3023"/>
                </a:cubicBezTo>
                <a:lnTo>
                  <a:pt x="6767930" y="0"/>
                </a:lnTo>
                <a:lnTo>
                  <a:pt x="7880862" y="1754"/>
                </a:lnTo>
                <a:cubicBezTo>
                  <a:pt x="7886455" y="1625588"/>
                  <a:pt x="7868496" y="5218927"/>
                  <a:pt x="7874089" y="6842761"/>
                </a:cubicBezTo>
                <a:cubicBezTo>
                  <a:pt x="7877202" y="6843247"/>
                  <a:pt x="6502346" y="6843160"/>
                  <a:pt x="5622175" y="6843293"/>
                </a:cubicBezTo>
                <a:lnTo>
                  <a:pt x="2593064" y="6843560"/>
                </a:lnTo>
                <a:cubicBezTo>
                  <a:pt x="1345026" y="5951121"/>
                  <a:pt x="797967" y="5018324"/>
                  <a:pt x="718741" y="4850583"/>
                </a:cubicBezTo>
                <a:cubicBezTo>
                  <a:pt x="187267" y="3886117"/>
                  <a:pt x="-19342" y="3052618"/>
                  <a:pt x="1412" y="1545604"/>
                </a:cubicBezTo>
                <a:close/>
              </a:path>
            </a:pathLst>
          </a:custGeom>
        </p:spPr>
        <p:txBody>
          <a:bodyPr/>
          <a:lstStyle/>
          <a:p>
            <a:r>
              <a:rPr lang="nl-NL"/>
              <a:t>Klik op het pictogram als u een afbeelding wilt toevoegen</a:t>
            </a:r>
            <a:endParaRPr lang="en-NL"/>
          </a:p>
        </p:txBody>
      </p:sp>
    </p:spTree>
    <p:extLst>
      <p:ext uri="{BB962C8B-B14F-4D97-AF65-F5344CB8AC3E}">
        <p14:creationId xmlns:p14="http://schemas.microsoft.com/office/powerpoint/2010/main" val="1960337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931A-0A6A-084F-BFDF-BB574E4C0C13}"/>
              </a:ext>
            </a:extLst>
          </p:cNvPr>
          <p:cNvSpPr>
            <a:spLocks noGrp="1"/>
          </p:cNvSpPr>
          <p:nvPr>
            <p:ph type="title"/>
          </p:nvPr>
        </p:nvSpPr>
        <p:spPr>
          <a:xfrm>
            <a:off x="838200" y="365125"/>
            <a:ext cx="5793606" cy="1325563"/>
          </a:xfrm>
        </p:spPr>
        <p:txBody>
          <a:bodyPr>
            <a:normAutofit/>
          </a:bodyPr>
          <a:lstStyle>
            <a:lvl1pPr>
              <a:defRPr sz="3200">
                <a:latin typeface="Arial Rounded MT Bold" panose="020F0704030504030204" pitchFamily="34" charset="77"/>
              </a:defRPr>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C7B43C5C-F199-CE1C-D7A2-DFB93DB48BC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8" name="Picture Placeholder 5">
            <a:extLst>
              <a:ext uri="{FF2B5EF4-FFF2-40B4-BE49-F238E27FC236}">
                <a16:creationId xmlns:a16="http://schemas.microsoft.com/office/drawing/2014/main" id="{1A53BAC8-70E8-3485-9585-3F2BD887721A}"/>
              </a:ext>
            </a:extLst>
          </p:cNvPr>
          <p:cNvSpPr>
            <a:spLocks noGrp="1"/>
          </p:cNvSpPr>
          <p:nvPr>
            <p:ph type="pic" sz="quarter" idx="10"/>
          </p:nvPr>
        </p:nvSpPr>
        <p:spPr>
          <a:xfrm>
            <a:off x="7300913" y="-869"/>
            <a:ext cx="4887912" cy="6622083"/>
          </a:xfrm>
          <a:custGeom>
            <a:avLst/>
            <a:gdLst>
              <a:gd name="connsiteX0" fmla="*/ 0 w 4891087"/>
              <a:gd name="connsiteY0" fmla="*/ 0 h 6604001"/>
              <a:gd name="connsiteX1" fmla="*/ 4891087 w 4891087"/>
              <a:gd name="connsiteY1" fmla="*/ 0 h 6604001"/>
              <a:gd name="connsiteX2" fmla="*/ 4891087 w 4891087"/>
              <a:gd name="connsiteY2" fmla="*/ 6604001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93930"/>
              <a:gd name="connsiteX1" fmla="*/ 4891087 w 4891087"/>
              <a:gd name="connsiteY1" fmla="*/ 0 h 6693930"/>
              <a:gd name="connsiteX2" fmla="*/ 4891087 w 4891087"/>
              <a:gd name="connsiteY2" fmla="*/ 5935607 h 6693930"/>
              <a:gd name="connsiteX3" fmla="*/ 0 w 4891087"/>
              <a:gd name="connsiteY3" fmla="*/ 6604001 h 6693930"/>
              <a:gd name="connsiteX4" fmla="*/ 0 w 4891087"/>
              <a:gd name="connsiteY4" fmla="*/ 0 h 6693930"/>
              <a:gd name="connsiteX0" fmla="*/ 0 w 4891087"/>
              <a:gd name="connsiteY0" fmla="*/ 0 h 6622214"/>
              <a:gd name="connsiteX1" fmla="*/ 4891087 w 4891087"/>
              <a:gd name="connsiteY1" fmla="*/ 0 h 6622214"/>
              <a:gd name="connsiteX2" fmla="*/ 4891087 w 4891087"/>
              <a:gd name="connsiteY2" fmla="*/ 5935607 h 6622214"/>
              <a:gd name="connsiteX3" fmla="*/ 0 w 4891087"/>
              <a:gd name="connsiteY3" fmla="*/ 6604001 h 6622214"/>
              <a:gd name="connsiteX4" fmla="*/ 0 w 4891087"/>
              <a:gd name="connsiteY4" fmla="*/ 0 h 6622214"/>
              <a:gd name="connsiteX0" fmla="*/ 0 w 4891087"/>
              <a:gd name="connsiteY0" fmla="*/ 0 h 6620167"/>
              <a:gd name="connsiteX1" fmla="*/ 4891087 w 4891087"/>
              <a:gd name="connsiteY1" fmla="*/ 0 h 6620167"/>
              <a:gd name="connsiteX2" fmla="*/ 4891087 w 4891087"/>
              <a:gd name="connsiteY2" fmla="*/ 5935607 h 6620167"/>
              <a:gd name="connsiteX3" fmla="*/ 0 w 4891087"/>
              <a:gd name="connsiteY3" fmla="*/ 6604001 h 6620167"/>
              <a:gd name="connsiteX4" fmla="*/ 0 w 4891087"/>
              <a:gd name="connsiteY4" fmla="*/ 0 h 6620167"/>
              <a:gd name="connsiteX0" fmla="*/ 0 w 4891087"/>
              <a:gd name="connsiteY0" fmla="*/ 0 h 6618647"/>
              <a:gd name="connsiteX1" fmla="*/ 4891087 w 4891087"/>
              <a:gd name="connsiteY1" fmla="*/ 0 h 6618647"/>
              <a:gd name="connsiteX2" fmla="*/ 4891087 w 4891087"/>
              <a:gd name="connsiteY2" fmla="*/ 5935607 h 6618647"/>
              <a:gd name="connsiteX3" fmla="*/ 0 w 4891087"/>
              <a:gd name="connsiteY3" fmla="*/ 6604001 h 6618647"/>
              <a:gd name="connsiteX4" fmla="*/ 0 w 4891087"/>
              <a:gd name="connsiteY4" fmla="*/ 0 h 6618647"/>
              <a:gd name="connsiteX0" fmla="*/ 0 w 4891087"/>
              <a:gd name="connsiteY0" fmla="*/ 0 h 6616515"/>
              <a:gd name="connsiteX1" fmla="*/ 4891087 w 4891087"/>
              <a:gd name="connsiteY1" fmla="*/ 0 h 6616515"/>
              <a:gd name="connsiteX2" fmla="*/ 4887637 w 4891087"/>
              <a:gd name="connsiteY2" fmla="*/ 5925255 h 6616515"/>
              <a:gd name="connsiteX3" fmla="*/ 0 w 4891087"/>
              <a:gd name="connsiteY3" fmla="*/ 6604001 h 6616515"/>
              <a:gd name="connsiteX4" fmla="*/ 0 w 4891087"/>
              <a:gd name="connsiteY4" fmla="*/ 0 h 6616515"/>
              <a:gd name="connsiteX0" fmla="*/ 0 w 4891087"/>
              <a:gd name="connsiteY0" fmla="*/ 0 h 6620335"/>
              <a:gd name="connsiteX1" fmla="*/ 4891087 w 4891087"/>
              <a:gd name="connsiteY1" fmla="*/ 0 h 6620335"/>
              <a:gd name="connsiteX2" fmla="*/ 4887637 w 4891087"/>
              <a:gd name="connsiteY2" fmla="*/ 5925255 h 6620335"/>
              <a:gd name="connsiteX3" fmla="*/ 0 w 4891087"/>
              <a:gd name="connsiteY3" fmla="*/ 6604001 h 6620335"/>
              <a:gd name="connsiteX4" fmla="*/ 0 w 4891087"/>
              <a:gd name="connsiteY4" fmla="*/ 0 h 6620335"/>
              <a:gd name="connsiteX0" fmla="*/ 0 w 4891087"/>
              <a:gd name="connsiteY0" fmla="*/ 0 h 6617124"/>
              <a:gd name="connsiteX1" fmla="*/ 4891087 w 4891087"/>
              <a:gd name="connsiteY1" fmla="*/ 0 h 6617124"/>
              <a:gd name="connsiteX2" fmla="*/ 4887637 w 4891087"/>
              <a:gd name="connsiteY2" fmla="*/ 5925255 h 6617124"/>
              <a:gd name="connsiteX3" fmla="*/ 0 w 4891087"/>
              <a:gd name="connsiteY3" fmla="*/ 6604001 h 6617124"/>
              <a:gd name="connsiteX4" fmla="*/ 0 w 4891087"/>
              <a:gd name="connsiteY4" fmla="*/ 0 h 6617124"/>
              <a:gd name="connsiteX0" fmla="*/ 0 w 4891087"/>
              <a:gd name="connsiteY0" fmla="*/ 0 h 6614343"/>
              <a:gd name="connsiteX1" fmla="*/ 4891087 w 4891087"/>
              <a:gd name="connsiteY1" fmla="*/ 0 h 6614343"/>
              <a:gd name="connsiteX2" fmla="*/ 4887637 w 4891087"/>
              <a:gd name="connsiteY2" fmla="*/ 5925255 h 6614343"/>
              <a:gd name="connsiteX3" fmla="*/ 0 w 4891087"/>
              <a:gd name="connsiteY3" fmla="*/ 6604001 h 6614343"/>
              <a:gd name="connsiteX4" fmla="*/ 0 w 4891087"/>
              <a:gd name="connsiteY4" fmla="*/ 0 h 6614343"/>
              <a:gd name="connsiteX0" fmla="*/ 0 w 4891087"/>
              <a:gd name="connsiteY0" fmla="*/ 0 h 6615733"/>
              <a:gd name="connsiteX1" fmla="*/ 4891087 w 4891087"/>
              <a:gd name="connsiteY1" fmla="*/ 0 h 6615733"/>
              <a:gd name="connsiteX2" fmla="*/ 4887637 w 4891087"/>
              <a:gd name="connsiteY2" fmla="*/ 5925255 h 6615733"/>
              <a:gd name="connsiteX3" fmla="*/ 0 w 4891087"/>
              <a:gd name="connsiteY3" fmla="*/ 6604001 h 6615733"/>
              <a:gd name="connsiteX4" fmla="*/ 0 w 4891087"/>
              <a:gd name="connsiteY4" fmla="*/ 0 h 6615733"/>
              <a:gd name="connsiteX0" fmla="*/ 0 w 4891087"/>
              <a:gd name="connsiteY0" fmla="*/ 0 h 6622083"/>
              <a:gd name="connsiteX1" fmla="*/ 4891087 w 4891087"/>
              <a:gd name="connsiteY1" fmla="*/ 6350 h 6622083"/>
              <a:gd name="connsiteX2" fmla="*/ 4887637 w 4891087"/>
              <a:gd name="connsiteY2" fmla="*/ 5931605 h 6622083"/>
              <a:gd name="connsiteX3" fmla="*/ 0 w 4891087"/>
              <a:gd name="connsiteY3" fmla="*/ 6610351 h 6622083"/>
              <a:gd name="connsiteX4" fmla="*/ 0 w 4891087"/>
              <a:gd name="connsiteY4" fmla="*/ 0 h 6622083"/>
              <a:gd name="connsiteX0" fmla="*/ 0 w 4887912"/>
              <a:gd name="connsiteY0" fmla="*/ 0 h 6622083"/>
              <a:gd name="connsiteX1" fmla="*/ 4887912 w 4887912"/>
              <a:gd name="connsiteY1" fmla="*/ 0 h 6622083"/>
              <a:gd name="connsiteX2" fmla="*/ 4887637 w 4887912"/>
              <a:gd name="connsiteY2" fmla="*/ 5931605 h 6622083"/>
              <a:gd name="connsiteX3" fmla="*/ 0 w 4887912"/>
              <a:gd name="connsiteY3" fmla="*/ 6610351 h 6622083"/>
              <a:gd name="connsiteX4" fmla="*/ 0 w 4887912"/>
              <a:gd name="connsiteY4" fmla="*/ 0 h 6622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912" h="6622083">
                <a:moveTo>
                  <a:pt x="0" y="0"/>
                </a:moveTo>
                <a:lnTo>
                  <a:pt x="4887912" y="0"/>
                </a:lnTo>
                <a:cubicBezTo>
                  <a:pt x="4887820" y="1977202"/>
                  <a:pt x="4887729" y="3954403"/>
                  <a:pt x="4887637" y="5931605"/>
                </a:cubicBezTo>
                <a:cubicBezTo>
                  <a:pt x="3778328" y="6784472"/>
                  <a:pt x="2621785" y="6603724"/>
                  <a:pt x="0" y="6610351"/>
                </a:cubicBezTo>
                <a:lnTo>
                  <a:pt x="0" y="0"/>
                </a:lnTo>
                <a:close/>
              </a:path>
            </a:pathLst>
          </a:custGeom>
        </p:spPr>
        <p:txBody>
          <a:bodyPr/>
          <a:lstStyle/>
          <a:p>
            <a:endParaRPr lang="en-NL"/>
          </a:p>
        </p:txBody>
      </p:sp>
    </p:spTree>
    <p:extLst>
      <p:ext uri="{BB962C8B-B14F-4D97-AF65-F5344CB8AC3E}">
        <p14:creationId xmlns:p14="http://schemas.microsoft.com/office/powerpoint/2010/main" val="32272207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A3EB6-642A-4E09-BDDF-E4456F845189}"/>
              </a:ext>
            </a:extLst>
          </p:cNvPr>
          <p:cNvSpPr>
            <a:spLocks noGrp="1"/>
          </p:cNvSpPr>
          <p:nvPr>
            <p:ph type="title"/>
          </p:nvPr>
        </p:nvSpPr>
        <p:spPr>
          <a:xfrm>
            <a:off x="839789" y="365125"/>
            <a:ext cx="6003774" cy="1325563"/>
          </a:xfrm>
        </p:spPr>
        <p:txBody>
          <a:bodyPr>
            <a:normAutofit/>
          </a:bodyPr>
          <a:lstStyle>
            <a:lvl1pPr>
              <a:defRPr sz="3200">
                <a:latin typeface="Arial Rounded MT Bold" panose="020F0704030504030204" pitchFamily="34" charset="77"/>
              </a:defRPr>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DE8CEB35-C87F-1C22-6D7F-8DA6F94EDD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A92D84A-7D06-A3FB-154E-E4C3E1B1CD7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9" name="Picture Placeholder 5">
            <a:extLst>
              <a:ext uri="{FF2B5EF4-FFF2-40B4-BE49-F238E27FC236}">
                <a16:creationId xmlns:a16="http://schemas.microsoft.com/office/drawing/2014/main" id="{8A5BF803-DFF8-C7D6-899D-31326AC7CE63}"/>
              </a:ext>
            </a:extLst>
          </p:cNvPr>
          <p:cNvSpPr>
            <a:spLocks noGrp="1"/>
          </p:cNvSpPr>
          <p:nvPr>
            <p:ph type="pic" sz="quarter" idx="10"/>
          </p:nvPr>
        </p:nvSpPr>
        <p:spPr>
          <a:xfrm>
            <a:off x="7300913" y="-869"/>
            <a:ext cx="4887912" cy="6622083"/>
          </a:xfrm>
          <a:custGeom>
            <a:avLst/>
            <a:gdLst>
              <a:gd name="connsiteX0" fmla="*/ 0 w 4891087"/>
              <a:gd name="connsiteY0" fmla="*/ 0 h 6604001"/>
              <a:gd name="connsiteX1" fmla="*/ 4891087 w 4891087"/>
              <a:gd name="connsiteY1" fmla="*/ 0 h 6604001"/>
              <a:gd name="connsiteX2" fmla="*/ 4891087 w 4891087"/>
              <a:gd name="connsiteY2" fmla="*/ 6604001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04001"/>
              <a:gd name="connsiteX1" fmla="*/ 4891087 w 4891087"/>
              <a:gd name="connsiteY1" fmla="*/ 0 h 6604001"/>
              <a:gd name="connsiteX2" fmla="*/ 4891087 w 4891087"/>
              <a:gd name="connsiteY2" fmla="*/ 5935607 h 6604001"/>
              <a:gd name="connsiteX3" fmla="*/ 0 w 4891087"/>
              <a:gd name="connsiteY3" fmla="*/ 6604001 h 6604001"/>
              <a:gd name="connsiteX4" fmla="*/ 0 w 4891087"/>
              <a:gd name="connsiteY4" fmla="*/ 0 h 6604001"/>
              <a:gd name="connsiteX0" fmla="*/ 0 w 4891087"/>
              <a:gd name="connsiteY0" fmla="*/ 0 h 6693930"/>
              <a:gd name="connsiteX1" fmla="*/ 4891087 w 4891087"/>
              <a:gd name="connsiteY1" fmla="*/ 0 h 6693930"/>
              <a:gd name="connsiteX2" fmla="*/ 4891087 w 4891087"/>
              <a:gd name="connsiteY2" fmla="*/ 5935607 h 6693930"/>
              <a:gd name="connsiteX3" fmla="*/ 0 w 4891087"/>
              <a:gd name="connsiteY3" fmla="*/ 6604001 h 6693930"/>
              <a:gd name="connsiteX4" fmla="*/ 0 w 4891087"/>
              <a:gd name="connsiteY4" fmla="*/ 0 h 6693930"/>
              <a:gd name="connsiteX0" fmla="*/ 0 w 4891087"/>
              <a:gd name="connsiteY0" fmla="*/ 0 h 6622214"/>
              <a:gd name="connsiteX1" fmla="*/ 4891087 w 4891087"/>
              <a:gd name="connsiteY1" fmla="*/ 0 h 6622214"/>
              <a:gd name="connsiteX2" fmla="*/ 4891087 w 4891087"/>
              <a:gd name="connsiteY2" fmla="*/ 5935607 h 6622214"/>
              <a:gd name="connsiteX3" fmla="*/ 0 w 4891087"/>
              <a:gd name="connsiteY3" fmla="*/ 6604001 h 6622214"/>
              <a:gd name="connsiteX4" fmla="*/ 0 w 4891087"/>
              <a:gd name="connsiteY4" fmla="*/ 0 h 6622214"/>
              <a:gd name="connsiteX0" fmla="*/ 0 w 4891087"/>
              <a:gd name="connsiteY0" fmla="*/ 0 h 6620167"/>
              <a:gd name="connsiteX1" fmla="*/ 4891087 w 4891087"/>
              <a:gd name="connsiteY1" fmla="*/ 0 h 6620167"/>
              <a:gd name="connsiteX2" fmla="*/ 4891087 w 4891087"/>
              <a:gd name="connsiteY2" fmla="*/ 5935607 h 6620167"/>
              <a:gd name="connsiteX3" fmla="*/ 0 w 4891087"/>
              <a:gd name="connsiteY3" fmla="*/ 6604001 h 6620167"/>
              <a:gd name="connsiteX4" fmla="*/ 0 w 4891087"/>
              <a:gd name="connsiteY4" fmla="*/ 0 h 6620167"/>
              <a:gd name="connsiteX0" fmla="*/ 0 w 4891087"/>
              <a:gd name="connsiteY0" fmla="*/ 0 h 6618647"/>
              <a:gd name="connsiteX1" fmla="*/ 4891087 w 4891087"/>
              <a:gd name="connsiteY1" fmla="*/ 0 h 6618647"/>
              <a:gd name="connsiteX2" fmla="*/ 4891087 w 4891087"/>
              <a:gd name="connsiteY2" fmla="*/ 5935607 h 6618647"/>
              <a:gd name="connsiteX3" fmla="*/ 0 w 4891087"/>
              <a:gd name="connsiteY3" fmla="*/ 6604001 h 6618647"/>
              <a:gd name="connsiteX4" fmla="*/ 0 w 4891087"/>
              <a:gd name="connsiteY4" fmla="*/ 0 h 6618647"/>
              <a:gd name="connsiteX0" fmla="*/ 0 w 4891087"/>
              <a:gd name="connsiteY0" fmla="*/ 0 h 6616515"/>
              <a:gd name="connsiteX1" fmla="*/ 4891087 w 4891087"/>
              <a:gd name="connsiteY1" fmla="*/ 0 h 6616515"/>
              <a:gd name="connsiteX2" fmla="*/ 4887637 w 4891087"/>
              <a:gd name="connsiteY2" fmla="*/ 5925255 h 6616515"/>
              <a:gd name="connsiteX3" fmla="*/ 0 w 4891087"/>
              <a:gd name="connsiteY3" fmla="*/ 6604001 h 6616515"/>
              <a:gd name="connsiteX4" fmla="*/ 0 w 4891087"/>
              <a:gd name="connsiteY4" fmla="*/ 0 h 6616515"/>
              <a:gd name="connsiteX0" fmla="*/ 0 w 4891087"/>
              <a:gd name="connsiteY0" fmla="*/ 0 h 6620335"/>
              <a:gd name="connsiteX1" fmla="*/ 4891087 w 4891087"/>
              <a:gd name="connsiteY1" fmla="*/ 0 h 6620335"/>
              <a:gd name="connsiteX2" fmla="*/ 4887637 w 4891087"/>
              <a:gd name="connsiteY2" fmla="*/ 5925255 h 6620335"/>
              <a:gd name="connsiteX3" fmla="*/ 0 w 4891087"/>
              <a:gd name="connsiteY3" fmla="*/ 6604001 h 6620335"/>
              <a:gd name="connsiteX4" fmla="*/ 0 w 4891087"/>
              <a:gd name="connsiteY4" fmla="*/ 0 h 6620335"/>
              <a:gd name="connsiteX0" fmla="*/ 0 w 4891087"/>
              <a:gd name="connsiteY0" fmla="*/ 0 h 6617124"/>
              <a:gd name="connsiteX1" fmla="*/ 4891087 w 4891087"/>
              <a:gd name="connsiteY1" fmla="*/ 0 h 6617124"/>
              <a:gd name="connsiteX2" fmla="*/ 4887637 w 4891087"/>
              <a:gd name="connsiteY2" fmla="*/ 5925255 h 6617124"/>
              <a:gd name="connsiteX3" fmla="*/ 0 w 4891087"/>
              <a:gd name="connsiteY3" fmla="*/ 6604001 h 6617124"/>
              <a:gd name="connsiteX4" fmla="*/ 0 w 4891087"/>
              <a:gd name="connsiteY4" fmla="*/ 0 h 6617124"/>
              <a:gd name="connsiteX0" fmla="*/ 0 w 4891087"/>
              <a:gd name="connsiteY0" fmla="*/ 0 h 6614343"/>
              <a:gd name="connsiteX1" fmla="*/ 4891087 w 4891087"/>
              <a:gd name="connsiteY1" fmla="*/ 0 h 6614343"/>
              <a:gd name="connsiteX2" fmla="*/ 4887637 w 4891087"/>
              <a:gd name="connsiteY2" fmla="*/ 5925255 h 6614343"/>
              <a:gd name="connsiteX3" fmla="*/ 0 w 4891087"/>
              <a:gd name="connsiteY3" fmla="*/ 6604001 h 6614343"/>
              <a:gd name="connsiteX4" fmla="*/ 0 w 4891087"/>
              <a:gd name="connsiteY4" fmla="*/ 0 h 6614343"/>
              <a:gd name="connsiteX0" fmla="*/ 0 w 4891087"/>
              <a:gd name="connsiteY0" fmla="*/ 0 h 6615733"/>
              <a:gd name="connsiteX1" fmla="*/ 4891087 w 4891087"/>
              <a:gd name="connsiteY1" fmla="*/ 0 h 6615733"/>
              <a:gd name="connsiteX2" fmla="*/ 4887637 w 4891087"/>
              <a:gd name="connsiteY2" fmla="*/ 5925255 h 6615733"/>
              <a:gd name="connsiteX3" fmla="*/ 0 w 4891087"/>
              <a:gd name="connsiteY3" fmla="*/ 6604001 h 6615733"/>
              <a:gd name="connsiteX4" fmla="*/ 0 w 4891087"/>
              <a:gd name="connsiteY4" fmla="*/ 0 h 6615733"/>
              <a:gd name="connsiteX0" fmla="*/ 0 w 4891087"/>
              <a:gd name="connsiteY0" fmla="*/ 0 h 6622083"/>
              <a:gd name="connsiteX1" fmla="*/ 4891087 w 4891087"/>
              <a:gd name="connsiteY1" fmla="*/ 6350 h 6622083"/>
              <a:gd name="connsiteX2" fmla="*/ 4887637 w 4891087"/>
              <a:gd name="connsiteY2" fmla="*/ 5931605 h 6622083"/>
              <a:gd name="connsiteX3" fmla="*/ 0 w 4891087"/>
              <a:gd name="connsiteY3" fmla="*/ 6610351 h 6622083"/>
              <a:gd name="connsiteX4" fmla="*/ 0 w 4891087"/>
              <a:gd name="connsiteY4" fmla="*/ 0 h 6622083"/>
              <a:gd name="connsiteX0" fmla="*/ 0 w 4887912"/>
              <a:gd name="connsiteY0" fmla="*/ 0 h 6622083"/>
              <a:gd name="connsiteX1" fmla="*/ 4887912 w 4887912"/>
              <a:gd name="connsiteY1" fmla="*/ 0 h 6622083"/>
              <a:gd name="connsiteX2" fmla="*/ 4887637 w 4887912"/>
              <a:gd name="connsiteY2" fmla="*/ 5931605 h 6622083"/>
              <a:gd name="connsiteX3" fmla="*/ 0 w 4887912"/>
              <a:gd name="connsiteY3" fmla="*/ 6610351 h 6622083"/>
              <a:gd name="connsiteX4" fmla="*/ 0 w 4887912"/>
              <a:gd name="connsiteY4" fmla="*/ 0 h 6622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7912" h="6622083">
                <a:moveTo>
                  <a:pt x="0" y="0"/>
                </a:moveTo>
                <a:lnTo>
                  <a:pt x="4887912" y="0"/>
                </a:lnTo>
                <a:cubicBezTo>
                  <a:pt x="4887820" y="1977202"/>
                  <a:pt x="4887729" y="3954403"/>
                  <a:pt x="4887637" y="5931605"/>
                </a:cubicBezTo>
                <a:cubicBezTo>
                  <a:pt x="3778328" y="6784472"/>
                  <a:pt x="2621785" y="6603724"/>
                  <a:pt x="0" y="6610351"/>
                </a:cubicBezTo>
                <a:lnTo>
                  <a:pt x="0" y="0"/>
                </a:lnTo>
                <a:close/>
              </a:path>
            </a:pathLst>
          </a:custGeom>
        </p:spPr>
        <p:txBody>
          <a:bodyPr/>
          <a:lstStyle/>
          <a:p>
            <a:endParaRPr lang="en-NL"/>
          </a:p>
        </p:txBody>
      </p:sp>
    </p:spTree>
    <p:extLst>
      <p:ext uri="{BB962C8B-B14F-4D97-AF65-F5344CB8AC3E}">
        <p14:creationId xmlns:p14="http://schemas.microsoft.com/office/powerpoint/2010/main" val="4269075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A46D-B159-C883-AD46-0D916A38D1FD}"/>
              </a:ext>
            </a:extLst>
          </p:cNvPr>
          <p:cNvSpPr>
            <a:spLocks noGrp="1"/>
          </p:cNvSpPr>
          <p:nvPr>
            <p:ph type="title"/>
          </p:nvPr>
        </p:nvSpPr>
        <p:spPr>
          <a:xfrm>
            <a:off x="5463208" y="365125"/>
            <a:ext cx="4674705" cy="1325563"/>
          </a:xfrm>
        </p:spPr>
        <p:txBody>
          <a:bodyPr>
            <a:normAutofit/>
          </a:bodyPr>
          <a:lstStyle>
            <a:lvl1pPr>
              <a:defRPr sz="3200">
                <a:latin typeface="Arial Rounded MT Bold" panose="020F0704030504030204" pitchFamily="34" charset="77"/>
              </a:defRPr>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A90AC7C9-B2E6-DDC3-3AF7-FF3961E0E118}"/>
              </a:ext>
            </a:extLst>
          </p:cNvPr>
          <p:cNvSpPr>
            <a:spLocks noGrp="1"/>
          </p:cNvSpPr>
          <p:nvPr>
            <p:ph idx="1"/>
          </p:nvPr>
        </p:nvSpPr>
        <p:spPr>
          <a:xfrm>
            <a:off x="5463208" y="1825625"/>
            <a:ext cx="5918735"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Picture Placeholder 4">
            <a:extLst>
              <a:ext uri="{FF2B5EF4-FFF2-40B4-BE49-F238E27FC236}">
                <a16:creationId xmlns:a16="http://schemas.microsoft.com/office/drawing/2014/main" id="{E3BCD99C-79FD-91C7-27D7-FDC75A8A67BF}"/>
              </a:ext>
            </a:extLst>
          </p:cNvPr>
          <p:cNvSpPr>
            <a:spLocks noGrp="1"/>
          </p:cNvSpPr>
          <p:nvPr>
            <p:ph type="pic" sz="quarter" idx="10"/>
          </p:nvPr>
        </p:nvSpPr>
        <p:spPr>
          <a:xfrm>
            <a:off x="-1" y="0"/>
            <a:ext cx="4774019" cy="6604000"/>
          </a:xfrm>
        </p:spPr>
        <p:txBody>
          <a:bodyPr/>
          <a:lstStyle/>
          <a:p>
            <a:endParaRPr lang="en-NL"/>
          </a:p>
        </p:txBody>
      </p:sp>
    </p:spTree>
    <p:extLst>
      <p:ext uri="{BB962C8B-B14F-4D97-AF65-F5344CB8AC3E}">
        <p14:creationId xmlns:p14="http://schemas.microsoft.com/office/powerpoint/2010/main" val="2937161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931A-0A6A-084F-BFDF-BB574E4C0C13}"/>
              </a:ext>
            </a:extLst>
          </p:cNvPr>
          <p:cNvSpPr>
            <a:spLocks noGrp="1"/>
          </p:cNvSpPr>
          <p:nvPr>
            <p:ph type="title"/>
          </p:nvPr>
        </p:nvSpPr>
        <p:spPr>
          <a:xfrm>
            <a:off x="5463208" y="365125"/>
            <a:ext cx="4674705" cy="1325563"/>
          </a:xfrm>
        </p:spPr>
        <p:txBody>
          <a:bodyPr>
            <a:normAutofit/>
          </a:bodyPr>
          <a:lstStyle>
            <a:lvl1pPr>
              <a:defRPr sz="3200">
                <a:latin typeface="Arial Rounded MT Bold" panose="020F0704030504030204" pitchFamily="34" charset="77"/>
              </a:defRPr>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C7B43C5C-F199-CE1C-D7A2-DFB93DB48BC8}"/>
              </a:ext>
            </a:extLst>
          </p:cNvPr>
          <p:cNvSpPr>
            <a:spLocks noGrp="1"/>
          </p:cNvSpPr>
          <p:nvPr>
            <p:ph sz="half" idx="1"/>
          </p:nvPr>
        </p:nvSpPr>
        <p:spPr>
          <a:xfrm>
            <a:off x="5463208"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Picture Placeholder 4">
            <a:extLst>
              <a:ext uri="{FF2B5EF4-FFF2-40B4-BE49-F238E27FC236}">
                <a16:creationId xmlns:a16="http://schemas.microsoft.com/office/drawing/2014/main" id="{379B6C37-C6AD-5DDE-609F-2F57DD63646F}"/>
              </a:ext>
            </a:extLst>
          </p:cNvPr>
          <p:cNvSpPr>
            <a:spLocks noGrp="1"/>
          </p:cNvSpPr>
          <p:nvPr>
            <p:ph type="pic" sz="quarter" idx="10"/>
          </p:nvPr>
        </p:nvSpPr>
        <p:spPr>
          <a:xfrm>
            <a:off x="-1" y="0"/>
            <a:ext cx="4774019" cy="6604000"/>
          </a:xfrm>
        </p:spPr>
        <p:txBody>
          <a:bodyPr/>
          <a:lstStyle/>
          <a:p>
            <a:endParaRPr lang="en-NL"/>
          </a:p>
        </p:txBody>
      </p:sp>
    </p:spTree>
    <p:extLst>
      <p:ext uri="{BB962C8B-B14F-4D97-AF65-F5344CB8AC3E}">
        <p14:creationId xmlns:p14="http://schemas.microsoft.com/office/powerpoint/2010/main" val="2951094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8CEB35-C87F-1C22-6D7F-8DA6F94EDDE6}"/>
              </a:ext>
            </a:extLst>
          </p:cNvPr>
          <p:cNvSpPr>
            <a:spLocks noGrp="1"/>
          </p:cNvSpPr>
          <p:nvPr>
            <p:ph type="body" idx="1"/>
          </p:nvPr>
        </p:nvSpPr>
        <p:spPr>
          <a:xfrm>
            <a:off x="546320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A92D84A-7D06-A3FB-154E-E4C3E1B1CD7B}"/>
              </a:ext>
            </a:extLst>
          </p:cNvPr>
          <p:cNvSpPr>
            <a:spLocks noGrp="1"/>
          </p:cNvSpPr>
          <p:nvPr>
            <p:ph sz="half" idx="2"/>
          </p:nvPr>
        </p:nvSpPr>
        <p:spPr>
          <a:xfrm>
            <a:off x="546320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itle 1">
            <a:extLst>
              <a:ext uri="{FF2B5EF4-FFF2-40B4-BE49-F238E27FC236}">
                <a16:creationId xmlns:a16="http://schemas.microsoft.com/office/drawing/2014/main" id="{7DBEB501-CAB7-19B1-780F-B7197DAA4F87}"/>
              </a:ext>
            </a:extLst>
          </p:cNvPr>
          <p:cNvSpPr txBox="1">
            <a:spLocks/>
          </p:cNvSpPr>
          <p:nvPr userDrawn="1"/>
        </p:nvSpPr>
        <p:spPr>
          <a:xfrm>
            <a:off x="5463208" y="365125"/>
            <a:ext cx="467470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1A355C"/>
                </a:solidFill>
                <a:latin typeface="Arial Rounded MT Bold" panose="020F0704030504030204" pitchFamily="34" charset="77"/>
                <a:ea typeface="+mj-ea"/>
                <a:cs typeface="+mj-cs"/>
              </a:defRPr>
            </a:lvl1pPr>
          </a:lstStyle>
          <a:p>
            <a:r>
              <a:rPr lang="en-GB" sz="3200"/>
              <a:t>Click to edit Master title style</a:t>
            </a:r>
            <a:endParaRPr lang="en-NL" sz="3200"/>
          </a:p>
        </p:txBody>
      </p:sp>
      <p:sp>
        <p:nvSpPr>
          <p:cNvPr id="2" name="Picture Placeholder 4">
            <a:extLst>
              <a:ext uri="{FF2B5EF4-FFF2-40B4-BE49-F238E27FC236}">
                <a16:creationId xmlns:a16="http://schemas.microsoft.com/office/drawing/2014/main" id="{2F64E5FF-7E85-DDF7-4F9A-3D3B442E14FF}"/>
              </a:ext>
            </a:extLst>
          </p:cNvPr>
          <p:cNvSpPr>
            <a:spLocks noGrp="1"/>
          </p:cNvSpPr>
          <p:nvPr>
            <p:ph type="pic" sz="quarter" idx="10"/>
          </p:nvPr>
        </p:nvSpPr>
        <p:spPr>
          <a:xfrm>
            <a:off x="-1" y="0"/>
            <a:ext cx="4774019" cy="6604000"/>
          </a:xfrm>
        </p:spPr>
        <p:txBody>
          <a:bodyPr/>
          <a:lstStyle/>
          <a:p>
            <a:endParaRPr lang="en-NL"/>
          </a:p>
        </p:txBody>
      </p:sp>
    </p:spTree>
    <p:extLst>
      <p:ext uri="{BB962C8B-B14F-4D97-AF65-F5344CB8AC3E}">
        <p14:creationId xmlns:p14="http://schemas.microsoft.com/office/powerpoint/2010/main" val="13889054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A46D-B159-C883-AD46-0D916A38D1FD}"/>
              </a:ext>
            </a:extLst>
          </p:cNvPr>
          <p:cNvSpPr>
            <a:spLocks noGrp="1"/>
          </p:cNvSpPr>
          <p:nvPr>
            <p:ph type="title"/>
          </p:nvPr>
        </p:nvSpPr>
        <p:spPr>
          <a:xfrm>
            <a:off x="5463208" y="365125"/>
            <a:ext cx="4674705" cy="1325563"/>
          </a:xfrm>
        </p:spPr>
        <p:txBody>
          <a:bodyPr>
            <a:normAutofit/>
          </a:bodyPr>
          <a:lstStyle>
            <a:lvl1pPr>
              <a:defRPr sz="3200">
                <a:latin typeface="Arial Rounded MT Bold" panose="020F0704030504030204" pitchFamily="34" charset="77"/>
              </a:defRPr>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A90AC7C9-B2E6-DDC3-3AF7-FF3961E0E118}"/>
              </a:ext>
            </a:extLst>
          </p:cNvPr>
          <p:cNvSpPr>
            <a:spLocks noGrp="1"/>
          </p:cNvSpPr>
          <p:nvPr>
            <p:ph idx="1"/>
          </p:nvPr>
        </p:nvSpPr>
        <p:spPr>
          <a:xfrm>
            <a:off x="5463208" y="1825625"/>
            <a:ext cx="5918735"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Picture Placeholder 4">
            <a:extLst>
              <a:ext uri="{FF2B5EF4-FFF2-40B4-BE49-F238E27FC236}">
                <a16:creationId xmlns:a16="http://schemas.microsoft.com/office/drawing/2014/main" id="{15E07AC6-556A-4613-DEC6-5CFB71EC449D}"/>
              </a:ext>
            </a:extLst>
          </p:cNvPr>
          <p:cNvSpPr>
            <a:spLocks noGrp="1"/>
          </p:cNvSpPr>
          <p:nvPr>
            <p:ph type="pic" sz="quarter" idx="10"/>
          </p:nvPr>
        </p:nvSpPr>
        <p:spPr>
          <a:xfrm>
            <a:off x="-1" y="0"/>
            <a:ext cx="4774019" cy="6604000"/>
          </a:xfrm>
        </p:spPr>
        <p:txBody>
          <a:bodyPr/>
          <a:lstStyle/>
          <a:p>
            <a:endParaRPr lang="en-NL"/>
          </a:p>
        </p:txBody>
      </p:sp>
    </p:spTree>
    <p:extLst>
      <p:ext uri="{BB962C8B-B14F-4D97-AF65-F5344CB8AC3E}">
        <p14:creationId xmlns:p14="http://schemas.microsoft.com/office/powerpoint/2010/main" val="30226472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8931A-0A6A-084F-BFDF-BB574E4C0C13}"/>
              </a:ext>
            </a:extLst>
          </p:cNvPr>
          <p:cNvSpPr>
            <a:spLocks noGrp="1"/>
          </p:cNvSpPr>
          <p:nvPr>
            <p:ph type="title"/>
          </p:nvPr>
        </p:nvSpPr>
        <p:spPr>
          <a:xfrm>
            <a:off x="5463208" y="365125"/>
            <a:ext cx="4674705" cy="1325563"/>
          </a:xfrm>
        </p:spPr>
        <p:txBody>
          <a:bodyPr>
            <a:normAutofit/>
          </a:bodyPr>
          <a:lstStyle>
            <a:lvl1pPr>
              <a:defRPr sz="3200">
                <a:latin typeface="Arial Rounded MT Bold" panose="020F0704030504030204" pitchFamily="34" charset="77"/>
              </a:defRPr>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C7B43C5C-F199-CE1C-D7A2-DFB93DB48BC8}"/>
              </a:ext>
            </a:extLst>
          </p:cNvPr>
          <p:cNvSpPr>
            <a:spLocks noGrp="1"/>
          </p:cNvSpPr>
          <p:nvPr>
            <p:ph sz="half" idx="1"/>
          </p:nvPr>
        </p:nvSpPr>
        <p:spPr>
          <a:xfrm>
            <a:off x="5463208"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Picture Placeholder 4">
            <a:extLst>
              <a:ext uri="{FF2B5EF4-FFF2-40B4-BE49-F238E27FC236}">
                <a16:creationId xmlns:a16="http://schemas.microsoft.com/office/drawing/2014/main" id="{301D8AA6-FAA9-0547-41CC-FF5B1E1FDFB7}"/>
              </a:ext>
            </a:extLst>
          </p:cNvPr>
          <p:cNvSpPr>
            <a:spLocks noGrp="1"/>
          </p:cNvSpPr>
          <p:nvPr>
            <p:ph type="pic" sz="quarter" idx="10"/>
          </p:nvPr>
        </p:nvSpPr>
        <p:spPr>
          <a:xfrm>
            <a:off x="-1" y="0"/>
            <a:ext cx="4774019" cy="6604000"/>
          </a:xfrm>
        </p:spPr>
        <p:txBody>
          <a:bodyPr/>
          <a:lstStyle/>
          <a:p>
            <a:endParaRPr lang="en-NL"/>
          </a:p>
        </p:txBody>
      </p:sp>
    </p:spTree>
    <p:extLst>
      <p:ext uri="{BB962C8B-B14F-4D97-AF65-F5344CB8AC3E}">
        <p14:creationId xmlns:p14="http://schemas.microsoft.com/office/powerpoint/2010/main" val="5758666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8CEB35-C87F-1C22-6D7F-8DA6F94EDDE6}"/>
              </a:ext>
            </a:extLst>
          </p:cNvPr>
          <p:cNvSpPr>
            <a:spLocks noGrp="1"/>
          </p:cNvSpPr>
          <p:nvPr>
            <p:ph type="body" idx="1"/>
          </p:nvPr>
        </p:nvSpPr>
        <p:spPr>
          <a:xfrm>
            <a:off x="546320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A92D84A-7D06-A3FB-154E-E4C3E1B1CD7B}"/>
              </a:ext>
            </a:extLst>
          </p:cNvPr>
          <p:cNvSpPr>
            <a:spLocks noGrp="1"/>
          </p:cNvSpPr>
          <p:nvPr>
            <p:ph sz="half" idx="2"/>
          </p:nvPr>
        </p:nvSpPr>
        <p:spPr>
          <a:xfrm>
            <a:off x="546320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itle 1">
            <a:extLst>
              <a:ext uri="{FF2B5EF4-FFF2-40B4-BE49-F238E27FC236}">
                <a16:creationId xmlns:a16="http://schemas.microsoft.com/office/drawing/2014/main" id="{7DBEB501-CAB7-19B1-780F-B7197DAA4F87}"/>
              </a:ext>
            </a:extLst>
          </p:cNvPr>
          <p:cNvSpPr txBox="1">
            <a:spLocks/>
          </p:cNvSpPr>
          <p:nvPr userDrawn="1"/>
        </p:nvSpPr>
        <p:spPr>
          <a:xfrm>
            <a:off x="5463208" y="365125"/>
            <a:ext cx="467470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rgbClr val="1A355C"/>
                </a:solidFill>
                <a:latin typeface="Arial Rounded MT Bold" panose="020F0704030504030204" pitchFamily="34" charset="77"/>
                <a:ea typeface="+mj-ea"/>
                <a:cs typeface="+mj-cs"/>
              </a:defRPr>
            </a:lvl1pPr>
          </a:lstStyle>
          <a:p>
            <a:r>
              <a:rPr lang="en-GB" sz="3200">
                <a:solidFill>
                  <a:schemeClr val="bg1"/>
                </a:solidFill>
              </a:rPr>
              <a:t>Click to edit Master title style</a:t>
            </a:r>
            <a:endParaRPr lang="en-NL" sz="3200">
              <a:solidFill>
                <a:schemeClr val="bg1"/>
              </a:solidFill>
            </a:endParaRPr>
          </a:p>
        </p:txBody>
      </p:sp>
      <p:sp>
        <p:nvSpPr>
          <p:cNvPr id="2" name="Picture Placeholder 4">
            <a:extLst>
              <a:ext uri="{FF2B5EF4-FFF2-40B4-BE49-F238E27FC236}">
                <a16:creationId xmlns:a16="http://schemas.microsoft.com/office/drawing/2014/main" id="{ABF32E14-F067-EBDC-8400-F363DB6DFF47}"/>
              </a:ext>
            </a:extLst>
          </p:cNvPr>
          <p:cNvSpPr>
            <a:spLocks noGrp="1"/>
          </p:cNvSpPr>
          <p:nvPr>
            <p:ph type="pic" sz="quarter" idx="10"/>
          </p:nvPr>
        </p:nvSpPr>
        <p:spPr>
          <a:xfrm>
            <a:off x="-1" y="0"/>
            <a:ext cx="4774019" cy="6604000"/>
          </a:xfrm>
        </p:spPr>
        <p:txBody>
          <a:bodyPr/>
          <a:lstStyle/>
          <a:p>
            <a:endParaRPr lang="en-NL"/>
          </a:p>
        </p:txBody>
      </p:sp>
    </p:spTree>
    <p:extLst>
      <p:ext uri="{BB962C8B-B14F-4D97-AF65-F5344CB8AC3E}">
        <p14:creationId xmlns:p14="http://schemas.microsoft.com/office/powerpoint/2010/main" val="112145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F4AEB6-5A46-27F7-DDD3-1113FF1A9C7D}"/>
              </a:ext>
            </a:extLst>
          </p:cNvPr>
          <p:cNvSpPr>
            <a:spLocks noGrp="1"/>
          </p:cNvSpPr>
          <p:nvPr>
            <p:ph type="body" idx="1"/>
          </p:nvPr>
        </p:nvSpPr>
        <p:spPr>
          <a:xfrm>
            <a:off x="536196" y="4790114"/>
            <a:ext cx="3868024" cy="1031846"/>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Title 6">
            <a:extLst>
              <a:ext uri="{FF2B5EF4-FFF2-40B4-BE49-F238E27FC236}">
                <a16:creationId xmlns:a16="http://schemas.microsoft.com/office/drawing/2014/main" id="{5E292FC6-74E9-4CB4-320D-9CA85EE295E4}"/>
              </a:ext>
            </a:extLst>
          </p:cNvPr>
          <p:cNvSpPr>
            <a:spLocks noGrp="1"/>
          </p:cNvSpPr>
          <p:nvPr>
            <p:ph type="title"/>
          </p:nvPr>
        </p:nvSpPr>
        <p:spPr>
          <a:xfrm>
            <a:off x="536196" y="3291091"/>
            <a:ext cx="3549244" cy="1325563"/>
          </a:xfrm>
          <a:prstGeom prst="rect">
            <a:avLst/>
          </a:prstGeom>
        </p:spPr>
        <p:txBody>
          <a:bodyPr>
            <a:normAutofit/>
          </a:bodyPr>
          <a:lstStyle>
            <a:lvl1pPr>
              <a:defRPr sz="3200">
                <a:solidFill>
                  <a:schemeClr val="bg1"/>
                </a:solidFill>
                <a:latin typeface="Arial Rounded MT Bold" panose="020F0704030504030204" pitchFamily="34" charset="77"/>
              </a:defRPr>
            </a:lvl1pPr>
          </a:lstStyle>
          <a:p>
            <a:r>
              <a:rPr lang="en-GB"/>
              <a:t>Click to edit Master title style</a:t>
            </a:r>
            <a:endParaRPr lang="en-NL"/>
          </a:p>
        </p:txBody>
      </p:sp>
      <p:sp>
        <p:nvSpPr>
          <p:cNvPr id="11" name="Date Placeholder 10">
            <a:extLst>
              <a:ext uri="{FF2B5EF4-FFF2-40B4-BE49-F238E27FC236}">
                <a16:creationId xmlns:a16="http://schemas.microsoft.com/office/drawing/2014/main" id="{406B42A9-ACC8-F09E-CC94-9C0EF2240E41}"/>
              </a:ext>
            </a:extLst>
          </p:cNvPr>
          <p:cNvSpPr>
            <a:spLocks noGrp="1"/>
          </p:cNvSpPr>
          <p:nvPr>
            <p:ph type="dt" sz="half" idx="10"/>
          </p:nvPr>
        </p:nvSpPr>
        <p:spPr>
          <a:xfrm>
            <a:off x="536195" y="6018082"/>
            <a:ext cx="2743200" cy="365125"/>
          </a:xfrm>
        </p:spPr>
        <p:txBody>
          <a:bodyPr/>
          <a:lstStyle>
            <a:lvl1pPr>
              <a:defRPr>
                <a:solidFill>
                  <a:schemeClr val="bg1"/>
                </a:solidFill>
              </a:defRPr>
            </a:lvl1pPr>
          </a:lstStyle>
          <a:p>
            <a:fld id="{BEBF2220-2A98-C649-8378-AFFC5C6E0B22}" type="datetimeFigureOut">
              <a:rPr lang="en-NL" smtClean="0"/>
              <a:pPr/>
              <a:t>09/16/2024</a:t>
            </a:fld>
            <a:endParaRPr lang="en-NL"/>
          </a:p>
        </p:txBody>
      </p:sp>
      <p:sp>
        <p:nvSpPr>
          <p:cNvPr id="5" name="Picture Placeholder 12">
            <a:extLst>
              <a:ext uri="{FF2B5EF4-FFF2-40B4-BE49-F238E27FC236}">
                <a16:creationId xmlns:a16="http://schemas.microsoft.com/office/drawing/2014/main" id="{8D7CA89F-40CA-417B-E4CB-278157DB14A1}"/>
              </a:ext>
            </a:extLst>
          </p:cNvPr>
          <p:cNvSpPr>
            <a:spLocks noGrp="1"/>
          </p:cNvSpPr>
          <p:nvPr>
            <p:ph type="pic" sz="quarter" idx="11"/>
          </p:nvPr>
        </p:nvSpPr>
        <p:spPr>
          <a:xfrm>
            <a:off x="4319413" y="2"/>
            <a:ext cx="7881955" cy="6883570"/>
          </a:xfrm>
          <a:custGeom>
            <a:avLst/>
            <a:gdLst>
              <a:gd name="connsiteX0" fmla="*/ 0 w 7661275"/>
              <a:gd name="connsiteY0" fmla="*/ 1104658 h 6627813"/>
              <a:gd name="connsiteX1" fmla="*/ 1104658 w 7661275"/>
              <a:gd name="connsiteY1" fmla="*/ 0 h 6627813"/>
              <a:gd name="connsiteX2" fmla="*/ 6556617 w 7661275"/>
              <a:gd name="connsiteY2" fmla="*/ 0 h 6627813"/>
              <a:gd name="connsiteX3" fmla="*/ 7661275 w 7661275"/>
              <a:gd name="connsiteY3" fmla="*/ 1104658 h 6627813"/>
              <a:gd name="connsiteX4" fmla="*/ 7661275 w 7661275"/>
              <a:gd name="connsiteY4" fmla="*/ 5523155 h 6627813"/>
              <a:gd name="connsiteX5" fmla="*/ 6556617 w 7661275"/>
              <a:gd name="connsiteY5" fmla="*/ 6627813 h 6627813"/>
              <a:gd name="connsiteX6" fmla="*/ 1104658 w 7661275"/>
              <a:gd name="connsiteY6" fmla="*/ 6627813 h 6627813"/>
              <a:gd name="connsiteX7" fmla="*/ 0 w 7661275"/>
              <a:gd name="connsiteY7" fmla="*/ 5523155 h 6627813"/>
              <a:gd name="connsiteX8" fmla="*/ 0 w 7661275"/>
              <a:gd name="connsiteY8" fmla="*/ 1104658 h 6627813"/>
              <a:gd name="connsiteX0" fmla="*/ 0 w 7854222"/>
              <a:gd name="connsiteY0" fmla="*/ 1515718 h 6627813"/>
              <a:gd name="connsiteX1" fmla="*/ 1297605 w 7854222"/>
              <a:gd name="connsiteY1" fmla="*/ 0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162020 w 8016242"/>
              <a:gd name="connsiteY0" fmla="*/ 1515718 h 6627813"/>
              <a:gd name="connsiteX1" fmla="*/ 318722 w 8016242"/>
              <a:gd name="connsiteY1" fmla="*/ 8389 h 6627813"/>
              <a:gd name="connsiteX2" fmla="*/ 6911584 w 8016242"/>
              <a:gd name="connsiteY2" fmla="*/ 0 h 6627813"/>
              <a:gd name="connsiteX3" fmla="*/ 8016242 w 8016242"/>
              <a:gd name="connsiteY3" fmla="*/ 1104658 h 6627813"/>
              <a:gd name="connsiteX4" fmla="*/ 8016242 w 8016242"/>
              <a:gd name="connsiteY4" fmla="*/ 5523155 h 6627813"/>
              <a:gd name="connsiteX5" fmla="*/ 6911584 w 8016242"/>
              <a:gd name="connsiteY5" fmla="*/ 6627813 h 6627813"/>
              <a:gd name="connsiteX6" fmla="*/ 1459625 w 8016242"/>
              <a:gd name="connsiteY6" fmla="*/ 6627813 h 6627813"/>
              <a:gd name="connsiteX7" fmla="*/ 354967 w 8016242"/>
              <a:gd name="connsiteY7" fmla="*/ 5523155 h 6627813"/>
              <a:gd name="connsiteX8" fmla="*/ 162020 w 801624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2253950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746164 h 6913417"/>
              <a:gd name="connsiteX1" fmla="*/ 156702 w 7871000"/>
              <a:gd name="connsiteY1" fmla="*/ 238835 h 6913417"/>
              <a:gd name="connsiteX2" fmla="*/ 6749564 w 7871000"/>
              <a:gd name="connsiteY2" fmla="*/ 230446 h 6913417"/>
              <a:gd name="connsiteX3" fmla="*/ 7837444 w 7871000"/>
              <a:gd name="connsiteY3" fmla="*/ 286480 h 6913417"/>
              <a:gd name="connsiteX4" fmla="*/ 7871000 w 7871000"/>
              <a:gd name="connsiteY4" fmla="*/ 6206606 h 6913417"/>
              <a:gd name="connsiteX5" fmla="*/ 5658995 w 7871000"/>
              <a:gd name="connsiteY5" fmla="*/ 6866648 h 6913417"/>
              <a:gd name="connsiteX6" fmla="*/ 2253950 w 7871000"/>
              <a:gd name="connsiteY6" fmla="*/ 6858259 h 6913417"/>
              <a:gd name="connsiteX7" fmla="*/ 947956 w 7871000"/>
              <a:gd name="connsiteY7" fmla="*/ 5602599 h 6913417"/>
              <a:gd name="connsiteX8" fmla="*/ 0 w 7871000"/>
              <a:gd name="connsiteY8" fmla="*/ 1746164 h 6913417"/>
              <a:gd name="connsiteX0" fmla="*/ 0 w 7871000"/>
              <a:gd name="connsiteY0" fmla="*/ 1515718 h 6682971"/>
              <a:gd name="connsiteX1" fmla="*/ 156702 w 7871000"/>
              <a:gd name="connsiteY1" fmla="*/ 8389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996 h 6683249"/>
              <a:gd name="connsiteX1" fmla="*/ 195705 w 7871000"/>
              <a:gd name="connsiteY1" fmla="*/ 0 h 6683249"/>
              <a:gd name="connsiteX2" fmla="*/ 6749564 w 7871000"/>
              <a:gd name="connsiteY2" fmla="*/ 278 h 6683249"/>
              <a:gd name="connsiteX3" fmla="*/ 7837444 w 7871000"/>
              <a:gd name="connsiteY3" fmla="*/ 56312 h 6683249"/>
              <a:gd name="connsiteX4" fmla="*/ 7871000 w 7871000"/>
              <a:gd name="connsiteY4" fmla="*/ 5976438 h 6683249"/>
              <a:gd name="connsiteX5" fmla="*/ 5658995 w 7871000"/>
              <a:gd name="connsiteY5" fmla="*/ 6636480 h 6683249"/>
              <a:gd name="connsiteX6" fmla="*/ 2253950 w 7871000"/>
              <a:gd name="connsiteY6" fmla="*/ 6628091 h 6683249"/>
              <a:gd name="connsiteX7" fmla="*/ 947956 w 7871000"/>
              <a:gd name="connsiteY7" fmla="*/ 5372431 h 6683249"/>
              <a:gd name="connsiteX8" fmla="*/ 0 w 7871000"/>
              <a:gd name="connsiteY8" fmla="*/ 1515996 h 6683249"/>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697074 w 7867699"/>
              <a:gd name="connsiteY7" fmla="*/ 4850583 h 6685119"/>
              <a:gd name="connsiteX8" fmla="*/ 0 w 7867699"/>
              <a:gd name="connsiteY8" fmla="*/ 1528923 h 6685119"/>
              <a:gd name="connsiteX0" fmla="*/ 0 w 7867699"/>
              <a:gd name="connsiteY0" fmla="*/ 1528923 h 6636574"/>
              <a:gd name="connsiteX1" fmla="*/ 189103 w 7867699"/>
              <a:gd name="connsiteY1" fmla="*/ 3023 h 6636574"/>
              <a:gd name="connsiteX2" fmla="*/ 6746263 w 7867699"/>
              <a:gd name="connsiteY2" fmla="*/ 0 h 6636574"/>
              <a:gd name="connsiteX3" fmla="*/ 7834143 w 7867699"/>
              <a:gd name="connsiteY3" fmla="*/ 56034 h 6636574"/>
              <a:gd name="connsiteX4" fmla="*/ 7867699 w 7867699"/>
              <a:gd name="connsiteY4" fmla="*/ 5976160 h 6636574"/>
              <a:gd name="connsiteX5" fmla="*/ 5655694 w 7867699"/>
              <a:gd name="connsiteY5" fmla="*/ 6636202 h 6636574"/>
              <a:gd name="connsiteX6" fmla="*/ 2296864 w 7867699"/>
              <a:gd name="connsiteY6" fmla="*/ 6634415 h 6636574"/>
              <a:gd name="connsiteX7" fmla="*/ 697074 w 7867699"/>
              <a:gd name="connsiteY7" fmla="*/ 4850583 h 6636574"/>
              <a:gd name="connsiteX8" fmla="*/ 0 w 7867699"/>
              <a:gd name="connsiteY8" fmla="*/ 1528923 h 6636574"/>
              <a:gd name="connsiteX0" fmla="*/ 0 w 7867699"/>
              <a:gd name="connsiteY0" fmla="*/ 1528923 h 6636202"/>
              <a:gd name="connsiteX1" fmla="*/ 189103 w 7867699"/>
              <a:gd name="connsiteY1" fmla="*/ 3023 h 6636202"/>
              <a:gd name="connsiteX2" fmla="*/ 6746263 w 7867699"/>
              <a:gd name="connsiteY2" fmla="*/ 0 h 6636202"/>
              <a:gd name="connsiteX3" fmla="*/ 7834143 w 7867699"/>
              <a:gd name="connsiteY3" fmla="*/ 56034 h 6636202"/>
              <a:gd name="connsiteX4" fmla="*/ 7867699 w 7867699"/>
              <a:gd name="connsiteY4" fmla="*/ 5976160 h 6636202"/>
              <a:gd name="connsiteX5" fmla="*/ 5655694 w 7867699"/>
              <a:gd name="connsiteY5" fmla="*/ 6636202 h 6636202"/>
              <a:gd name="connsiteX6" fmla="*/ 2296864 w 7867699"/>
              <a:gd name="connsiteY6" fmla="*/ 6634415 h 6636202"/>
              <a:gd name="connsiteX7" fmla="*/ 697074 w 7867699"/>
              <a:gd name="connsiteY7" fmla="*/ 4850583 h 6636202"/>
              <a:gd name="connsiteX8" fmla="*/ 0 w 7867699"/>
              <a:gd name="connsiteY8" fmla="*/ 1528923 h 6636202"/>
              <a:gd name="connsiteX0" fmla="*/ 0 w 7867699"/>
              <a:gd name="connsiteY0" fmla="*/ 1528923 h 6634415"/>
              <a:gd name="connsiteX1" fmla="*/ 189103 w 7867699"/>
              <a:gd name="connsiteY1" fmla="*/ 3023 h 6634415"/>
              <a:gd name="connsiteX2" fmla="*/ 6746263 w 7867699"/>
              <a:gd name="connsiteY2" fmla="*/ 0 h 6634415"/>
              <a:gd name="connsiteX3" fmla="*/ 7834143 w 7867699"/>
              <a:gd name="connsiteY3" fmla="*/ 56034 h 6634415"/>
              <a:gd name="connsiteX4" fmla="*/ 7867699 w 7867699"/>
              <a:gd name="connsiteY4" fmla="*/ 5976160 h 6634415"/>
              <a:gd name="connsiteX5" fmla="*/ 5649092 w 7867699"/>
              <a:gd name="connsiteY5" fmla="*/ 6629600 h 6634415"/>
              <a:gd name="connsiteX6" fmla="*/ 2296864 w 7867699"/>
              <a:gd name="connsiteY6" fmla="*/ 6634415 h 6634415"/>
              <a:gd name="connsiteX7" fmla="*/ 697074 w 7867699"/>
              <a:gd name="connsiteY7" fmla="*/ 4850583 h 6634415"/>
              <a:gd name="connsiteX8" fmla="*/ 0 w 7867699"/>
              <a:gd name="connsiteY8" fmla="*/ 1528923 h 6634415"/>
              <a:gd name="connsiteX0" fmla="*/ 0 w 7867699"/>
              <a:gd name="connsiteY0" fmla="*/ 1528923 h 6638302"/>
              <a:gd name="connsiteX1" fmla="*/ 189103 w 7867699"/>
              <a:gd name="connsiteY1" fmla="*/ 3023 h 6638302"/>
              <a:gd name="connsiteX2" fmla="*/ 6746263 w 7867699"/>
              <a:gd name="connsiteY2" fmla="*/ 0 h 6638302"/>
              <a:gd name="connsiteX3" fmla="*/ 7834143 w 7867699"/>
              <a:gd name="connsiteY3" fmla="*/ 56034 h 6638302"/>
              <a:gd name="connsiteX4" fmla="*/ 7867699 w 7867699"/>
              <a:gd name="connsiteY4" fmla="*/ 5976160 h 6638302"/>
              <a:gd name="connsiteX5" fmla="*/ 5649092 w 7867699"/>
              <a:gd name="connsiteY5" fmla="*/ 6629600 h 6638302"/>
              <a:gd name="connsiteX6" fmla="*/ 2296864 w 7867699"/>
              <a:gd name="connsiteY6" fmla="*/ 6634415 h 6638302"/>
              <a:gd name="connsiteX7" fmla="*/ 697074 w 7867699"/>
              <a:gd name="connsiteY7" fmla="*/ 4850583 h 6638302"/>
              <a:gd name="connsiteX8" fmla="*/ 0 w 7867699"/>
              <a:gd name="connsiteY8" fmla="*/ 1528923 h 6638302"/>
              <a:gd name="connsiteX0" fmla="*/ 0 w 7871000"/>
              <a:gd name="connsiteY0" fmla="*/ 1528923 h 6680735"/>
              <a:gd name="connsiteX1" fmla="*/ 189103 w 7871000"/>
              <a:gd name="connsiteY1" fmla="*/ 3023 h 6680735"/>
              <a:gd name="connsiteX2" fmla="*/ 6746263 w 7871000"/>
              <a:gd name="connsiteY2" fmla="*/ 0 h 6680735"/>
              <a:gd name="connsiteX3" fmla="*/ 7834143 w 7871000"/>
              <a:gd name="connsiteY3" fmla="*/ 5603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80735"/>
              <a:gd name="connsiteX1" fmla="*/ 189103 w 7871000"/>
              <a:gd name="connsiteY1" fmla="*/ 3023 h 6680735"/>
              <a:gd name="connsiteX2" fmla="*/ 6746263 w 7871000"/>
              <a:gd name="connsiteY2" fmla="*/ 0 h 6680735"/>
              <a:gd name="connsiteX3" fmla="*/ 7859195 w 7871000"/>
              <a:gd name="connsiteY3" fmla="*/ 175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95538"/>
              <a:gd name="connsiteX1" fmla="*/ 189103 w 7871000"/>
              <a:gd name="connsiteY1" fmla="*/ 3023 h 6695538"/>
              <a:gd name="connsiteX2" fmla="*/ 6746263 w 7871000"/>
              <a:gd name="connsiteY2" fmla="*/ 0 h 6695538"/>
              <a:gd name="connsiteX3" fmla="*/ 7859195 w 7871000"/>
              <a:gd name="connsiteY3" fmla="*/ 1754 h 6695538"/>
              <a:gd name="connsiteX4" fmla="*/ 7871000 w 7871000"/>
              <a:gd name="connsiteY4" fmla="*/ 5956354 h 6695538"/>
              <a:gd name="connsiteX5" fmla="*/ 5649092 w 7871000"/>
              <a:gd name="connsiteY5" fmla="*/ 6629600 h 6695538"/>
              <a:gd name="connsiteX6" fmla="*/ 2296864 w 7871000"/>
              <a:gd name="connsiteY6" fmla="*/ 6634415 h 6695538"/>
              <a:gd name="connsiteX7" fmla="*/ 697074 w 7871000"/>
              <a:gd name="connsiteY7" fmla="*/ 4850583 h 6695538"/>
              <a:gd name="connsiteX8" fmla="*/ 0 w 7871000"/>
              <a:gd name="connsiteY8" fmla="*/ 1528923 h 6695538"/>
              <a:gd name="connsiteX0" fmla="*/ 0 w 7861947"/>
              <a:gd name="connsiteY0" fmla="*/ 1528923 h 7089492"/>
              <a:gd name="connsiteX1" fmla="*/ 189103 w 7861947"/>
              <a:gd name="connsiteY1" fmla="*/ 3023 h 7089492"/>
              <a:gd name="connsiteX2" fmla="*/ 6746263 w 7861947"/>
              <a:gd name="connsiteY2" fmla="*/ 0 h 7089492"/>
              <a:gd name="connsiteX3" fmla="*/ 7859195 w 7861947"/>
              <a:gd name="connsiteY3" fmla="*/ 1754 h 7089492"/>
              <a:gd name="connsiteX4" fmla="*/ 7861947 w 7861947"/>
              <a:gd name="connsiteY4" fmla="*/ 6861700 h 7089492"/>
              <a:gd name="connsiteX5" fmla="*/ 5649092 w 7861947"/>
              <a:gd name="connsiteY5" fmla="*/ 6629600 h 7089492"/>
              <a:gd name="connsiteX6" fmla="*/ 2296864 w 7861947"/>
              <a:gd name="connsiteY6" fmla="*/ 6634415 h 7089492"/>
              <a:gd name="connsiteX7" fmla="*/ 697074 w 7861947"/>
              <a:gd name="connsiteY7" fmla="*/ 4850583 h 7089492"/>
              <a:gd name="connsiteX8" fmla="*/ 0 w 7861947"/>
              <a:gd name="connsiteY8" fmla="*/ 1528923 h 7089492"/>
              <a:gd name="connsiteX0" fmla="*/ 0 w 7861952"/>
              <a:gd name="connsiteY0" fmla="*/ 1528923 h 6861700"/>
              <a:gd name="connsiteX1" fmla="*/ 189103 w 7861952"/>
              <a:gd name="connsiteY1" fmla="*/ 3023 h 6861700"/>
              <a:gd name="connsiteX2" fmla="*/ 6746263 w 7861952"/>
              <a:gd name="connsiteY2" fmla="*/ 0 h 6861700"/>
              <a:gd name="connsiteX3" fmla="*/ 7859195 w 7861952"/>
              <a:gd name="connsiteY3" fmla="*/ 1754 h 6861700"/>
              <a:gd name="connsiteX4" fmla="*/ 7861947 w 7861952"/>
              <a:gd name="connsiteY4" fmla="*/ 6861700 h 6861700"/>
              <a:gd name="connsiteX5" fmla="*/ 5649092 w 7861952"/>
              <a:gd name="connsiteY5" fmla="*/ 6629600 h 6861700"/>
              <a:gd name="connsiteX6" fmla="*/ 2296864 w 7861952"/>
              <a:gd name="connsiteY6" fmla="*/ 6634415 h 6861700"/>
              <a:gd name="connsiteX7" fmla="*/ 697074 w 7861952"/>
              <a:gd name="connsiteY7" fmla="*/ 4850583 h 6861700"/>
              <a:gd name="connsiteX8" fmla="*/ 0 w 7861952"/>
              <a:gd name="connsiteY8" fmla="*/ 1528923 h 6861700"/>
              <a:gd name="connsiteX0" fmla="*/ 0 w 7861952"/>
              <a:gd name="connsiteY0" fmla="*/ 1528923 h 6881416"/>
              <a:gd name="connsiteX1" fmla="*/ 189103 w 7861952"/>
              <a:gd name="connsiteY1" fmla="*/ 3023 h 6881416"/>
              <a:gd name="connsiteX2" fmla="*/ 6746263 w 7861952"/>
              <a:gd name="connsiteY2" fmla="*/ 0 h 6881416"/>
              <a:gd name="connsiteX3" fmla="*/ 7859195 w 7861952"/>
              <a:gd name="connsiteY3" fmla="*/ 1754 h 6881416"/>
              <a:gd name="connsiteX4" fmla="*/ 7861947 w 7861952"/>
              <a:gd name="connsiteY4" fmla="*/ 6861700 h 6881416"/>
              <a:gd name="connsiteX5" fmla="*/ 5597333 w 7861952"/>
              <a:gd name="connsiteY5" fmla="*/ 6865388 h 6881416"/>
              <a:gd name="connsiteX6" fmla="*/ 2296864 w 7861952"/>
              <a:gd name="connsiteY6" fmla="*/ 6634415 h 6881416"/>
              <a:gd name="connsiteX7" fmla="*/ 697074 w 7861952"/>
              <a:gd name="connsiteY7" fmla="*/ 4850583 h 6881416"/>
              <a:gd name="connsiteX8" fmla="*/ 0 w 7861952"/>
              <a:gd name="connsiteY8" fmla="*/ 1528923 h 6881416"/>
              <a:gd name="connsiteX0" fmla="*/ 0 w 7861952"/>
              <a:gd name="connsiteY0" fmla="*/ 1528923 h 6876321"/>
              <a:gd name="connsiteX1" fmla="*/ 189103 w 7861952"/>
              <a:gd name="connsiteY1" fmla="*/ 3023 h 6876321"/>
              <a:gd name="connsiteX2" fmla="*/ 6746263 w 7861952"/>
              <a:gd name="connsiteY2" fmla="*/ 0 h 6876321"/>
              <a:gd name="connsiteX3" fmla="*/ 7859195 w 7861952"/>
              <a:gd name="connsiteY3" fmla="*/ 1754 h 6876321"/>
              <a:gd name="connsiteX4" fmla="*/ 7861947 w 7861952"/>
              <a:gd name="connsiteY4" fmla="*/ 6861700 h 6876321"/>
              <a:gd name="connsiteX5" fmla="*/ 5597333 w 7861952"/>
              <a:gd name="connsiteY5" fmla="*/ 6865388 h 6876321"/>
              <a:gd name="connsiteX6" fmla="*/ 2296864 w 7861952"/>
              <a:gd name="connsiteY6" fmla="*/ 6634415 h 6876321"/>
              <a:gd name="connsiteX7" fmla="*/ 697074 w 7861952"/>
              <a:gd name="connsiteY7" fmla="*/ 4850583 h 6876321"/>
              <a:gd name="connsiteX8" fmla="*/ 0 w 7861952"/>
              <a:gd name="connsiteY8" fmla="*/ 1528923 h 6876321"/>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75954"/>
              <a:gd name="connsiteX1" fmla="*/ 189103 w 7861952"/>
              <a:gd name="connsiteY1" fmla="*/ 3023 h 6875954"/>
              <a:gd name="connsiteX2" fmla="*/ 6746263 w 7861952"/>
              <a:gd name="connsiteY2" fmla="*/ 0 h 6875954"/>
              <a:gd name="connsiteX3" fmla="*/ 7859195 w 7861952"/>
              <a:gd name="connsiteY3" fmla="*/ 1754 h 6875954"/>
              <a:gd name="connsiteX4" fmla="*/ 7861947 w 7861952"/>
              <a:gd name="connsiteY4" fmla="*/ 6861700 h 6875954"/>
              <a:gd name="connsiteX5" fmla="*/ 5597333 w 7861952"/>
              <a:gd name="connsiteY5" fmla="*/ 6865388 h 6875954"/>
              <a:gd name="connsiteX6" fmla="*/ 2544154 w 7861952"/>
              <a:gd name="connsiteY6" fmla="*/ 6875954 h 6875954"/>
              <a:gd name="connsiteX7" fmla="*/ 697074 w 7861952"/>
              <a:gd name="connsiteY7" fmla="*/ 4850583 h 6875954"/>
              <a:gd name="connsiteX8" fmla="*/ 0 w 7861952"/>
              <a:gd name="connsiteY8" fmla="*/ 1528923 h 6875954"/>
              <a:gd name="connsiteX0" fmla="*/ 0 w 7861952"/>
              <a:gd name="connsiteY0" fmla="*/ 1528923 h 6887752"/>
              <a:gd name="connsiteX1" fmla="*/ 189103 w 7861952"/>
              <a:gd name="connsiteY1" fmla="*/ 3023 h 6887752"/>
              <a:gd name="connsiteX2" fmla="*/ 6746263 w 7861952"/>
              <a:gd name="connsiteY2" fmla="*/ 0 h 6887752"/>
              <a:gd name="connsiteX3" fmla="*/ 7859195 w 7861952"/>
              <a:gd name="connsiteY3" fmla="*/ 1754 h 6887752"/>
              <a:gd name="connsiteX4" fmla="*/ 7861947 w 7861952"/>
              <a:gd name="connsiteY4" fmla="*/ 6861700 h 6887752"/>
              <a:gd name="connsiteX5" fmla="*/ 5597333 w 7861952"/>
              <a:gd name="connsiteY5" fmla="*/ 6865388 h 6887752"/>
              <a:gd name="connsiteX6" fmla="*/ 2603147 w 7861952"/>
              <a:gd name="connsiteY6" fmla="*/ 6887752 h 6887752"/>
              <a:gd name="connsiteX7" fmla="*/ 697074 w 7861952"/>
              <a:gd name="connsiteY7" fmla="*/ 4850583 h 6887752"/>
              <a:gd name="connsiteX8" fmla="*/ 0 w 7861952"/>
              <a:gd name="connsiteY8" fmla="*/ 1528923 h 6887752"/>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0482"/>
              <a:gd name="connsiteY0" fmla="*/ 1528923 h 6865388"/>
              <a:gd name="connsiteX1" fmla="*/ 189103 w 7860482"/>
              <a:gd name="connsiteY1" fmla="*/ 3023 h 6865388"/>
              <a:gd name="connsiteX2" fmla="*/ 6746263 w 7860482"/>
              <a:gd name="connsiteY2" fmla="*/ 0 h 6865388"/>
              <a:gd name="connsiteX3" fmla="*/ 7859195 w 7860482"/>
              <a:gd name="connsiteY3" fmla="*/ 1754 h 6865388"/>
              <a:gd name="connsiteX4" fmla="*/ 7855597 w 7860482"/>
              <a:gd name="connsiteY4" fmla="*/ 6836448 h 6865388"/>
              <a:gd name="connsiteX5" fmla="*/ 5597333 w 7860482"/>
              <a:gd name="connsiteY5" fmla="*/ 6865388 h 6865388"/>
              <a:gd name="connsiteX6" fmla="*/ 2549172 w 7860482"/>
              <a:gd name="connsiteY6" fmla="*/ 6840404 h 6865388"/>
              <a:gd name="connsiteX7" fmla="*/ 697074 w 7860482"/>
              <a:gd name="connsiteY7" fmla="*/ 4850583 h 6865388"/>
              <a:gd name="connsiteX8" fmla="*/ 0 w 7860482"/>
              <a:gd name="connsiteY8" fmla="*/ 1528923 h 6865388"/>
              <a:gd name="connsiteX0" fmla="*/ 0 w 7860482"/>
              <a:gd name="connsiteY0" fmla="*/ 1528923 h 6840404"/>
              <a:gd name="connsiteX1" fmla="*/ 189103 w 7860482"/>
              <a:gd name="connsiteY1" fmla="*/ 3023 h 6840404"/>
              <a:gd name="connsiteX2" fmla="*/ 6746263 w 7860482"/>
              <a:gd name="connsiteY2" fmla="*/ 0 h 6840404"/>
              <a:gd name="connsiteX3" fmla="*/ 7859195 w 7860482"/>
              <a:gd name="connsiteY3" fmla="*/ 1754 h 6840404"/>
              <a:gd name="connsiteX4" fmla="*/ 7855597 w 7860482"/>
              <a:gd name="connsiteY4" fmla="*/ 6836448 h 6840404"/>
              <a:gd name="connsiteX5" fmla="*/ 5597333 w 7860482"/>
              <a:gd name="connsiteY5" fmla="*/ 6840136 h 6840404"/>
              <a:gd name="connsiteX6" fmla="*/ 2549172 w 7860482"/>
              <a:gd name="connsiteY6" fmla="*/ 6840404 h 6840404"/>
              <a:gd name="connsiteX7" fmla="*/ 697074 w 7860482"/>
              <a:gd name="connsiteY7" fmla="*/ 4850583 h 6840404"/>
              <a:gd name="connsiteX8" fmla="*/ 0 w 7860482"/>
              <a:gd name="connsiteY8" fmla="*/ 1528923 h 6840404"/>
              <a:gd name="connsiteX0" fmla="*/ 0 w 7860288"/>
              <a:gd name="connsiteY0" fmla="*/ 1528923 h 6842818"/>
              <a:gd name="connsiteX1" fmla="*/ 189103 w 7860288"/>
              <a:gd name="connsiteY1" fmla="*/ 3023 h 6842818"/>
              <a:gd name="connsiteX2" fmla="*/ 6746263 w 7860288"/>
              <a:gd name="connsiteY2" fmla="*/ 0 h 6842818"/>
              <a:gd name="connsiteX3" fmla="*/ 7859195 w 7860288"/>
              <a:gd name="connsiteY3" fmla="*/ 1754 h 6842818"/>
              <a:gd name="connsiteX4" fmla="*/ 7852422 w 7860288"/>
              <a:gd name="connsiteY4" fmla="*/ 6842761 h 6842818"/>
              <a:gd name="connsiteX5" fmla="*/ 5597333 w 7860288"/>
              <a:gd name="connsiteY5" fmla="*/ 6840136 h 6842818"/>
              <a:gd name="connsiteX6" fmla="*/ 2549172 w 7860288"/>
              <a:gd name="connsiteY6" fmla="*/ 6840404 h 6842818"/>
              <a:gd name="connsiteX7" fmla="*/ 697074 w 7860288"/>
              <a:gd name="connsiteY7" fmla="*/ 4850583 h 6842818"/>
              <a:gd name="connsiteX8" fmla="*/ 0 w 7860288"/>
              <a:gd name="connsiteY8" fmla="*/ 1528923 h 6842818"/>
              <a:gd name="connsiteX0" fmla="*/ 0 w 7860288"/>
              <a:gd name="connsiteY0" fmla="*/ 1528923 h 6843444"/>
              <a:gd name="connsiteX1" fmla="*/ 189103 w 7860288"/>
              <a:gd name="connsiteY1" fmla="*/ 3023 h 6843444"/>
              <a:gd name="connsiteX2" fmla="*/ 6746263 w 7860288"/>
              <a:gd name="connsiteY2" fmla="*/ 0 h 6843444"/>
              <a:gd name="connsiteX3" fmla="*/ 7859195 w 7860288"/>
              <a:gd name="connsiteY3" fmla="*/ 1754 h 6843444"/>
              <a:gd name="connsiteX4" fmla="*/ 7852422 w 7860288"/>
              <a:gd name="connsiteY4" fmla="*/ 6842761 h 6843444"/>
              <a:gd name="connsiteX5" fmla="*/ 5600508 w 7860288"/>
              <a:gd name="connsiteY5" fmla="*/ 6843293 h 6843444"/>
              <a:gd name="connsiteX6" fmla="*/ 2549172 w 7860288"/>
              <a:gd name="connsiteY6" fmla="*/ 6840404 h 6843444"/>
              <a:gd name="connsiteX7" fmla="*/ 697074 w 7860288"/>
              <a:gd name="connsiteY7" fmla="*/ 4850583 h 6843444"/>
              <a:gd name="connsiteX8" fmla="*/ 0 w 7860288"/>
              <a:gd name="connsiteY8" fmla="*/ 1528923 h 6843444"/>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2383 w 7862671"/>
              <a:gd name="connsiteY0" fmla="*/ 1528923 h 6843560"/>
              <a:gd name="connsiteX1" fmla="*/ 191486 w 7862671"/>
              <a:gd name="connsiteY1" fmla="*/ 3023 h 6843560"/>
              <a:gd name="connsiteX2" fmla="*/ 6748646 w 7862671"/>
              <a:gd name="connsiteY2" fmla="*/ 0 h 6843560"/>
              <a:gd name="connsiteX3" fmla="*/ 7861578 w 7862671"/>
              <a:gd name="connsiteY3" fmla="*/ 1754 h 6843560"/>
              <a:gd name="connsiteX4" fmla="*/ 7854805 w 7862671"/>
              <a:gd name="connsiteY4" fmla="*/ 6842761 h 6843560"/>
              <a:gd name="connsiteX5" fmla="*/ 5602891 w 7862671"/>
              <a:gd name="connsiteY5" fmla="*/ 6843293 h 6843560"/>
              <a:gd name="connsiteX6" fmla="*/ 2573780 w 7862671"/>
              <a:gd name="connsiteY6" fmla="*/ 6843560 h 6843560"/>
              <a:gd name="connsiteX7" fmla="*/ 699457 w 7862671"/>
              <a:gd name="connsiteY7" fmla="*/ 4850583 h 6843560"/>
              <a:gd name="connsiteX8" fmla="*/ 2383 w 7862671"/>
              <a:gd name="connsiteY8" fmla="*/ 1528923 h 6843560"/>
              <a:gd name="connsiteX0" fmla="*/ 2156 w 7886893"/>
              <a:gd name="connsiteY0" fmla="*/ 1528923 h 6843560"/>
              <a:gd name="connsiteX1" fmla="*/ 215708 w 7886893"/>
              <a:gd name="connsiteY1" fmla="*/ 3023 h 6843560"/>
              <a:gd name="connsiteX2" fmla="*/ 6772868 w 7886893"/>
              <a:gd name="connsiteY2" fmla="*/ 0 h 6843560"/>
              <a:gd name="connsiteX3" fmla="*/ 7885800 w 7886893"/>
              <a:gd name="connsiteY3" fmla="*/ 1754 h 6843560"/>
              <a:gd name="connsiteX4" fmla="*/ 7879027 w 7886893"/>
              <a:gd name="connsiteY4" fmla="*/ 6842761 h 6843560"/>
              <a:gd name="connsiteX5" fmla="*/ 5627113 w 7886893"/>
              <a:gd name="connsiteY5" fmla="*/ 6843293 h 6843560"/>
              <a:gd name="connsiteX6" fmla="*/ 2598002 w 7886893"/>
              <a:gd name="connsiteY6" fmla="*/ 6843560 h 6843560"/>
              <a:gd name="connsiteX7" fmla="*/ 723679 w 7886893"/>
              <a:gd name="connsiteY7" fmla="*/ 4850583 h 6843560"/>
              <a:gd name="connsiteX8" fmla="*/ 2156 w 7886893"/>
              <a:gd name="connsiteY8" fmla="*/ 1528923 h 6843560"/>
              <a:gd name="connsiteX0" fmla="*/ 2193 w 7882736"/>
              <a:gd name="connsiteY0" fmla="*/ 1545604 h 6843560"/>
              <a:gd name="connsiteX1" fmla="*/ 211551 w 7882736"/>
              <a:gd name="connsiteY1" fmla="*/ 3023 h 6843560"/>
              <a:gd name="connsiteX2" fmla="*/ 6768711 w 7882736"/>
              <a:gd name="connsiteY2" fmla="*/ 0 h 6843560"/>
              <a:gd name="connsiteX3" fmla="*/ 7881643 w 7882736"/>
              <a:gd name="connsiteY3" fmla="*/ 1754 h 6843560"/>
              <a:gd name="connsiteX4" fmla="*/ 7874870 w 7882736"/>
              <a:gd name="connsiteY4" fmla="*/ 6842761 h 6843560"/>
              <a:gd name="connsiteX5" fmla="*/ 5622956 w 7882736"/>
              <a:gd name="connsiteY5" fmla="*/ 6843293 h 6843560"/>
              <a:gd name="connsiteX6" fmla="*/ 2593845 w 7882736"/>
              <a:gd name="connsiteY6" fmla="*/ 6843560 h 6843560"/>
              <a:gd name="connsiteX7" fmla="*/ 719522 w 7882736"/>
              <a:gd name="connsiteY7" fmla="*/ 4850583 h 6843560"/>
              <a:gd name="connsiteX8" fmla="*/ 2193 w 7882736"/>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955" h="6843560">
                <a:moveTo>
                  <a:pt x="1412" y="1545604"/>
                </a:moveTo>
                <a:cubicBezTo>
                  <a:pt x="53356" y="528783"/>
                  <a:pt x="120801" y="563995"/>
                  <a:pt x="210770" y="3023"/>
                </a:cubicBezTo>
                <a:lnTo>
                  <a:pt x="6767930" y="0"/>
                </a:lnTo>
                <a:lnTo>
                  <a:pt x="7880862" y="1754"/>
                </a:lnTo>
                <a:cubicBezTo>
                  <a:pt x="7886455" y="1625588"/>
                  <a:pt x="7868496" y="5218927"/>
                  <a:pt x="7874089" y="6842761"/>
                </a:cubicBezTo>
                <a:cubicBezTo>
                  <a:pt x="7877202" y="6843247"/>
                  <a:pt x="6502346" y="6843160"/>
                  <a:pt x="5622175" y="6843293"/>
                </a:cubicBezTo>
                <a:lnTo>
                  <a:pt x="2593064" y="6843560"/>
                </a:lnTo>
                <a:cubicBezTo>
                  <a:pt x="1345026" y="5951121"/>
                  <a:pt x="797967" y="5018324"/>
                  <a:pt x="718741" y="4850583"/>
                </a:cubicBezTo>
                <a:cubicBezTo>
                  <a:pt x="187267" y="3886117"/>
                  <a:pt x="-19342" y="3052618"/>
                  <a:pt x="1412" y="1545604"/>
                </a:cubicBezTo>
                <a:close/>
              </a:path>
            </a:pathLst>
          </a:custGeom>
        </p:spPr>
        <p:txBody>
          <a:bodyPr/>
          <a:lstStyle/>
          <a:p>
            <a:endParaRPr lang="en-NL"/>
          </a:p>
        </p:txBody>
      </p:sp>
    </p:spTree>
    <p:extLst>
      <p:ext uri="{BB962C8B-B14F-4D97-AF65-F5344CB8AC3E}">
        <p14:creationId xmlns:p14="http://schemas.microsoft.com/office/powerpoint/2010/main" val="4239205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1FBE8CC-EB60-820B-E9D1-5B44DD7A2CAC}"/>
              </a:ext>
            </a:extLst>
          </p:cNvPr>
          <p:cNvSpPr>
            <a:spLocks noGrp="1"/>
          </p:cNvSpPr>
          <p:nvPr>
            <p:ph type="sldNum" sz="quarter" idx="12"/>
          </p:nvPr>
        </p:nvSpPr>
        <p:spPr>
          <a:xfrm>
            <a:off x="8610600" y="6356350"/>
            <a:ext cx="2743200" cy="365125"/>
          </a:xfrm>
          <a:prstGeom prst="rect">
            <a:avLst/>
          </a:prstGeom>
        </p:spPr>
        <p:txBody>
          <a:bodyPr/>
          <a:lstStyle/>
          <a:p>
            <a:fld id="{379D5DD0-C756-6F4C-AFC1-A93299AF4CA1}" type="slidenum">
              <a:rPr lang="en-NL" smtClean="0"/>
              <a:t>‹nr.›</a:t>
            </a:fld>
            <a:endParaRPr lang="en-NL"/>
          </a:p>
        </p:txBody>
      </p:sp>
      <p:sp>
        <p:nvSpPr>
          <p:cNvPr id="6" name="Date Placeholder 10">
            <a:extLst>
              <a:ext uri="{FF2B5EF4-FFF2-40B4-BE49-F238E27FC236}">
                <a16:creationId xmlns:a16="http://schemas.microsoft.com/office/drawing/2014/main" id="{BBE33A8B-63A1-227C-287F-B3BEA92D3E86}"/>
              </a:ext>
            </a:extLst>
          </p:cNvPr>
          <p:cNvSpPr>
            <a:spLocks noGrp="1"/>
          </p:cNvSpPr>
          <p:nvPr>
            <p:ph type="dt" sz="half" idx="10"/>
          </p:nvPr>
        </p:nvSpPr>
        <p:spPr>
          <a:xfrm>
            <a:off x="536195" y="6018082"/>
            <a:ext cx="2743200" cy="365125"/>
          </a:xfrm>
        </p:spPr>
        <p:txBody>
          <a:bodyPr/>
          <a:lstStyle>
            <a:lvl1pPr>
              <a:defRPr>
                <a:solidFill>
                  <a:schemeClr val="bg1"/>
                </a:solidFill>
              </a:defRPr>
            </a:lvl1pPr>
          </a:lstStyle>
          <a:p>
            <a:fld id="{BEBF2220-2A98-C649-8378-AFFC5C6E0B22}" type="datetimeFigureOut">
              <a:rPr lang="en-NL" smtClean="0"/>
              <a:pPr/>
              <a:t>09/16/2024</a:t>
            </a:fld>
            <a:endParaRPr lang="en-NL"/>
          </a:p>
        </p:txBody>
      </p:sp>
      <p:sp>
        <p:nvSpPr>
          <p:cNvPr id="8" name="Title 6">
            <a:extLst>
              <a:ext uri="{FF2B5EF4-FFF2-40B4-BE49-F238E27FC236}">
                <a16:creationId xmlns:a16="http://schemas.microsoft.com/office/drawing/2014/main" id="{B8ECA868-482E-B966-3162-202D795F416D}"/>
              </a:ext>
            </a:extLst>
          </p:cNvPr>
          <p:cNvSpPr>
            <a:spLocks noGrp="1"/>
          </p:cNvSpPr>
          <p:nvPr>
            <p:ph type="title"/>
          </p:nvPr>
        </p:nvSpPr>
        <p:spPr>
          <a:xfrm>
            <a:off x="536195" y="3656216"/>
            <a:ext cx="3549244" cy="2119808"/>
          </a:xfrm>
          <a:prstGeom prst="rect">
            <a:avLst/>
          </a:prstGeom>
        </p:spPr>
        <p:txBody>
          <a:bodyPr>
            <a:normAutofit/>
          </a:bodyPr>
          <a:lstStyle>
            <a:lvl1pPr>
              <a:defRPr sz="3200">
                <a:solidFill>
                  <a:schemeClr val="bg1"/>
                </a:solidFill>
                <a:latin typeface="Arial Rounded MT Bold" panose="020F0704030504030204" pitchFamily="34" charset="77"/>
              </a:defRPr>
            </a:lvl1pPr>
          </a:lstStyle>
          <a:p>
            <a:r>
              <a:rPr lang="en-GB"/>
              <a:t>Click to edit Master title style</a:t>
            </a:r>
            <a:endParaRPr lang="en-NL"/>
          </a:p>
        </p:txBody>
      </p:sp>
      <p:sp>
        <p:nvSpPr>
          <p:cNvPr id="3" name="Picture Placeholder 12">
            <a:extLst>
              <a:ext uri="{FF2B5EF4-FFF2-40B4-BE49-F238E27FC236}">
                <a16:creationId xmlns:a16="http://schemas.microsoft.com/office/drawing/2014/main" id="{71C76B27-FD27-C383-5F85-6BB8C322BCEC}"/>
              </a:ext>
            </a:extLst>
          </p:cNvPr>
          <p:cNvSpPr>
            <a:spLocks noGrp="1"/>
          </p:cNvSpPr>
          <p:nvPr>
            <p:ph type="pic" sz="quarter" idx="11"/>
          </p:nvPr>
        </p:nvSpPr>
        <p:spPr>
          <a:xfrm>
            <a:off x="4319413" y="2"/>
            <a:ext cx="7881955" cy="6883570"/>
          </a:xfrm>
          <a:custGeom>
            <a:avLst/>
            <a:gdLst>
              <a:gd name="connsiteX0" fmla="*/ 0 w 7661275"/>
              <a:gd name="connsiteY0" fmla="*/ 1104658 h 6627813"/>
              <a:gd name="connsiteX1" fmla="*/ 1104658 w 7661275"/>
              <a:gd name="connsiteY1" fmla="*/ 0 h 6627813"/>
              <a:gd name="connsiteX2" fmla="*/ 6556617 w 7661275"/>
              <a:gd name="connsiteY2" fmla="*/ 0 h 6627813"/>
              <a:gd name="connsiteX3" fmla="*/ 7661275 w 7661275"/>
              <a:gd name="connsiteY3" fmla="*/ 1104658 h 6627813"/>
              <a:gd name="connsiteX4" fmla="*/ 7661275 w 7661275"/>
              <a:gd name="connsiteY4" fmla="*/ 5523155 h 6627813"/>
              <a:gd name="connsiteX5" fmla="*/ 6556617 w 7661275"/>
              <a:gd name="connsiteY5" fmla="*/ 6627813 h 6627813"/>
              <a:gd name="connsiteX6" fmla="*/ 1104658 w 7661275"/>
              <a:gd name="connsiteY6" fmla="*/ 6627813 h 6627813"/>
              <a:gd name="connsiteX7" fmla="*/ 0 w 7661275"/>
              <a:gd name="connsiteY7" fmla="*/ 5523155 h 6627813"/>
              <a:gd name="connsiteX8" fmla="*/ 0 w 7661275"/>
              <a:gd name="connsiteY8" fmla="*/ 1104658 h 6627813"/>
              <a:gd name="connsiteX0" fmla="*/ 0 w 7854222"/>
              <a:gd name="connsiteY0" fmla="*/ 1515718 h 6627813"/>
              <a:gd name="connsiteX1" fmla="*/ 1297605 w 7854222"/>
              <a:gd name="connsiteY1" fmla="*/ 0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162020 w 8016242"/>
              <a:gd name="connsiteY0" fmla="*/ 1515718 h 6627813"/>
              <a:gd name="connsiteX1" fmla="*/ 318722 w 8016242"/>
              <a:gd name="connsiteY1" fmla="*/ 8389 h 6627813"/>
              <a:gd name="connsiteX2" fmla="*/ 6911584 w 8016242"/>
              <a:gd name="connsiteY2" fmla="*/ 0 h 6627813"/>
              <a:gd name="connsiteX3" fmla="*/ 8016242 w 8016242"/>
              <a:gd name="connsiteY3" fmla="*/ 1104658 h 6627813"/>
              <a:gd name="connsiteX4" fmla="*/ 8016242 w 8016242"/>
              <a:gd name="connsiteY4" fmla="*/ 5523155 h 6627813"/>
              <a:gd name="connsiteX5" fmla="*/ 6911584 w 8016242"/>
              <a:gd name="connsiteY5" fmla="*/ 6627813 h 6627813"/>
              <a:gd name="connsiteX6" fmla="*/ 1459625 w 8016242"/>
              <a:gd name="connsiteY6" fmla="*/ 6627813 h 6627813"/>
              <a:gd name="connsiteX7" fmla="*/ 354967 w 8016242"/>
              <a:gd name="connsiteY7" fmla="*/ 5523155 h 6627813"/>
              <a:gd name="connsiteX8" fmla="*/ 162020 w 801624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192947 w 7854222"/>
              <a:gd name="connsiteY7" fmla="*/ 5523155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1297605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27813"/>
              <a:gd name="connsiteX1" fmla="*/ 156702 w 7854222"/>
              <a:gd name="connsiteY1" fmla="*/ 8389 h 6627813"/>
              <a:gd name="connsiteX2" fmla="*/ 6749564 w 7854222"/>
              <a:gd name="connsiteY2" fmla="*/ 0 h 6627813"/>
              <a:gd name="connsiteX3" fmla="*/ 7854222 w 7854222"/>
              <a:gd name="connsiteY3" fmla="*/ 1104658 h 6627813"/>
              <a:gd name="connsiteX4" fmla="*/ 7854222 w 7854222"/>
              <a:gd name="connsiteY4" fmla="*/ 5523155 h 6627813"/>
              <a:gd name="connsiteX5" fmla="*/ 6749564 w 7854222"/>
              <a:gd name="connsiteY5" fmla="*/ 6627813 h 6627813"/>
              <a:gd name="connsiteX6" fmla="*/ 2253950 w 7854222"/>
              <a:gd name="connsiteY6" fmla="*/ 6627813 h 6627813"/>
              <a:gd name="connsiteX7" fmla="*/ 947956 w 7854222"/>
              <a:gd name="connsiteY7" fmla="*/ 5372153 h 6627813"/>
              <a:gd name="connsiteX8" fmla="*/ 0 w 7854222"/>
              <a:gd name="connsiteY8" fmla="*/ 1515718 h 6627813"/>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54222"/>
              <a:gd name="connsiteY0" fmla="*/ 1515718 h 6636202"/>
              <a:gd name="connsiteX1" fmla="*/ 156702 w 7854222"/>
              <a:gd name="connsiteY1" fmla="*/ 8389 h 6636202"/>
              <a:gd name="connsiteX2" fmla="*/ 6749564 w 7854222"/>
              <a:gd name="connsiteY2" fmla="*/ 0 h 6636202"/>
              <a:gd name="connsiteX3" fmla="*/ 7854222 w 7854222"/>
              <a:gd name="connsiteY3" fmla="*/ 1104658 h 6636202"/>
              <a:gd name="connsiteX4" fmla="*/ 7854222 w 7854222"/>
              <a:gd name="connsiteY4" fmla="*/ 5523155 h 6636202"/>
              <a:gd name="connsiteX5" fmla="*/ 5658995 w 7854222"/>
              <a:gd name="connsiteY5" fmla="*/ 6636202 h 6636202"/>
              <a:gd name="connsiteX6" fmla="*/ 2253950 w 7854222"/>
              <a:gd name="connsiteY6" fmla="*/ 6627813 h 6636202"/>
              <a:gd name="connsiteX7" fmla="*/ 947956 w 7854222"/>
              <a:gd name="connsiteY7" fmla="*/ 5372153 h 6636202"/>
              <a:gd name="connsiteX8" fmla="*/ 0 w 7854222"/>
              <a:gd name="connsiteY8" fmla="*/ 1515718 h 6636202"/>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56702 w 7871000"/>
              <a:gd name="connsiteY1" fmla="*/ 8389 h 6682971"/>
              <a:gd name="connsiteX2" fmla="*/ 6749564 w 7871000"/>
              <a:gd name="connsiteY2" fmla="*/ 0 h 6682971"/>
              <a:gd name="connsiteX3" fmla="*/ 7854222 w 7871000"/>
              <a:gd name="connsiteY3" fmla="*/ 1104658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746164 h 6913417"/>
              <a:gd name="connsiteX1" fmla="*/ 156702 w 7871000"/>
              <a:gd name="connsiteY1" fmla="*/ 238835 h 6913417"/>
              <a:gd name="connsiteX2" fmla="*/ 6749564 w 7871000"/>
              <a:gd name="connsiteY2" fmla="*/ 230446 h 6913417"/>
              <a:gd name="connsiteX3" fmla="*/ 7837444 w 7871000"/>
              <a:gd name="connsiteY3" fmla="*/ 286480 h 6913417"/>
              <a:gd name="connsiteX4" fmla="*/ 7871000 w 7871000"/>
              <a:gd name="connsiteY4" fmla="*/ 6206606 h 6913417"/>
              <a:gd name="connsiteX5" fmla="*/ 5658995 w 7871000"/>
              <a:gd name="connsiteY5" fmla="*/ 6866648 h 6913417"/>
              <a:gd name="connsiteX6" fmla="*/ 2253950 w 7871000"/>
              <a:gd name="connsiteY6" fmla="*/ 6858259 h 6913417"/>
              <a:gd name="connsiteX7" fmla="*/ 947956 w 7871000"/>
              <a:gd name="connsiteY7" fmla="*/ 5602599 h 6913417"/>
              <a:gd name="connsiteX8" fmla="*/ 0 w 7871000"/>
              <a:gd name="connsiteY8" fmla="*/ 1746164 h 6913417"/>
              <a:gd name="connsiteX0" fmla="*/ 0 w 7871000"/>
              <a:gd name="connsiteY0" fmla="*/ 1515718 h 6682971"/>
              <a:gd name="connsiteX1" fmla="*/ 156702 w 7871000"/>
              <a:gd name="connsiteY1" fmla="*/ 8389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996 h 6683249"/>
              <a:gd name="connsiteX1" fmla="*/ 195705 w 7871000"/>
              <a:gd name="connsiteY1" fmla="*/ 0 h 6683249"/>
              <a:gd name="connsiteX2" fmla="*/ 6749564 w 7871000"/>
              <a:gd name="connsiteY2" fmla="*/ 278 h 6683249"/>
              <a:gd name="connsiteX3" fmla="*/ 7837444 w 7871000"/>
              <a:gd name="connsiteY3" fmla="*/ 56312 h 6683249"/>
              <a:gd name="connsiteX4" fmla="*/ 7871000 w 7871000"/>
              <a:gd name="connsiteY4" fmla="*/ 5976438 h 6683249"/>
              <a:gd name="connsiteX5" fmla="*/ 5658995 w 7871000"/>
              <a:gd name="connsiteY5" fmla="*/ 6636480 h 6683249"/>
              <a:gd name="connsiteX6" fmla="*/ 2253950 w 7871000"/>
              <a:gd name="connsiteY6" fmla="*/ 6628091 h 6683249"/>
              <a:gd name="connsiteX7" fmla="*/ 947956 w 7871000"/>
              <a:gd name="connsiteY7" fmla="*/ 5372431 h 6683249"/>
              <a:gd name="connsiteX8" fmla="*/ 0 w 7871000"/>
              <a:gd name="connsiteY8" fmla="*/ 1515996 h 6683249"/>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71000"/>
              <a:gd name="connsiteY0" fmla="*/ 1515718 h 6682971"/>
              <a:gd name="connsiteX1" fmla="*/ 192404 w 7871000"/>
              <a:gd name="connsiteY1" fmla="*/ 3023 h 6682971"/>
              <a:gd name="connsiteX2" fmla="*/ 6749564 w 7871000"/>
              <a:gd name="connsiteY2" fmla="*/ 0 h 6682971"/>
              <a:gd name="connsiteX3" fmla="*/ 7837444 w 7871000"/>
              <a:gd name="connsiteY3" fmla="*/ 56034 h 6682971"/>
              <a:gd name="connsiteX4" fmla="*/ 7871000 w 7871000"/>
              <a:gd name="connsiteY4" fmla="*/ 5976160 h 6682971"/>
              <a:gd name="connsiteX5" fmla="*/ 5658995 w 7871000"/>
              <a:gd name="connsiteY5" fmla="*/ 6636202 h 6682971"/>
              <a:gd name="connsiteX6" fmla="*/ 2253950 w 7871000"/>
              <a:gd name="connsiteY6" fmla="*/ 6627813 h 6682971"/>
              <a:gd name="connsiteX7" fmla="*/ 947956 w 7871000"/>
              <a:gd name="connsiteY7" fmla="*/ 5372153 h 6682971"/>
              <a:gd name="connsiteX8" fmla="*/ 0 w 7871000"/>
              <a:gd name="connsiteY8" fmla="*/ 1515718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944655 w 7867699"/>
              <a:gd name="connsiteY7" fmla="*/ 5372153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2971"/>
              <a:gd name="connsiteX1" fmla="*/ 189103 w 7867699"/>
              <a:gd name="connsiteY1" fmla="*/ 3023 h 6682971"/>
              <a:gd name="connsiteX2" fmla="*/ 6746263 w 7867699"/>
              <a:gd name="connsiteY2" fmla="*/ 0 h 6682971"/>
              <a:gd name="connsiteX3" fmla="*/ 7834143 w 7867699"/>
              <a:gd name="connsiteY3" fmla="*/ 56034 h 6682971"/>
              <a:gd name="connsiteX4" fmla="*/ 7867699 w 7867699"/>
              <a:gd name="connsiteY4" fmla="*/ 5976160 h 6682971"/>
              <a:gd name="connsiteX5" fmla="*/ 5655694 w 7867699"/>
              <a:gd name="connsiteY5" fmla="*/ 6636202 h 6682971"/>
              <a:gd name="connsiteX6" fmla="*/ 2250649 w 7867699"/>
              <a:gd name="connsiteY6" fmla="*/ 6627813 h 6682971"/>
              <a:gd name="connsiteX7" fmla="*/ 706977 w 7867699"/>
              <a:gd name="connsiteY7" fmla="*/ 4847281 h 6682971"/>
              <a:gd name="connsiteX8" fmla="*/ 0 w 7867699"/>
              <a:gd name="connsiteY8" fmla="*/ 1528923 h 6682971"/>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706977 w 7867699"/>
              <a:gd name="connsiteY7" fmla="*/ 4847281 h 6685119"/>
              <a:gd name="connsiteX8" fmla="*/ 0 w 7867699"/>
              <a:gd name="connsiteY8" fmla="*/ 1528923 h 6685119"/>
              <a:gd name="connsiteX0" fmla="*/ 0 w 7867699"/>
              <a:gd name="connsiteY0" fmla="*/ 1528923 h 6685119"/>
              <a:gd name="connsiteX1" fmla="*/ 189103 w 7867699"/>
              <a:gd name="connsiteY1" fmla="*/ 3023 h 6685119"/>
              <a:gd name="connsiteX2" fmla="*/ 6746263 w 7867699"/>
              <a:gd name="connsiteY2" fmla="*/ 0 h 6685119"/>
              <a:gd name="connsiteX3" fmla="*/ 7834143 w 7867699"/>
              <a:gd name="connsiteY3" fmla="*/ 56034 h 6685119"/>
              <a:gd name="connsiteX4" fmla="*/ 7867699 w 7867699"/>
              <a:gd name="connsiteY4" fmla="*/ 5976160 h 6685119"/>
              <a:gd name="connsiteX5" fmla="*/ 5655694 w 7867699"/>
              <a:gd name="connsiteY5" fmla="*/ 6636202 h 6685119"/>
              <a:gd name="connsiteX6" fmla="*/ 2296864 w 7867699"/>
              <a:gd name="connsiteY6" fmla="*/ 6634415 h 6685119"/>
              <a:gd name="connsiteX7" fmla="*/ 697074 w 7867699"/>
              <a:gd name="connsiteY7" fmla="*/ 4850583 h 6685119"/>
              <a:gd name="connsiteX8" fmla="*/ 0 w 7867699"/>
              <a:gd name="connsiteY8" fmla="*/ 1528923 h 6685119"/>
              <a:gd name="connsiteX0" fmla="*/ 0 w 7867699"/>
              <a:gd name="connsiteY0" fmla="*/ 1528923 h 6636574"/>
              <a:gd name="connsiteX1" fmla="*/ 189103 w 7867699"/>
              <a:gd name="connsiteY1" fmla="*/ 3023 h 6636574"/>
              <a:gd name="connsiteX2" fmla="*/ 6746263 w 7867699"/>
              <a:gd name="connsiteY2" fmla="*/ 0 h 6636574"/>
              <a:gd name="connsiteX3" fmla="*/ 7834143 w 7867699"/>
              <a:gd name="connsiteY3" fmla="*/ 56034 h 6636574"/>
              <a:gd name="connsiteX4" fmla="*/ 7867699 w 7867699"/>
              <a:gd name="connsiteY4" fmla="*/ 5976160 h 6636574"/>
              <a:gd name="connsiteX5" fmla="*/ 5655694 w 7867699"/>
              <a:gd name="connsiteY5" fmla="*/ 6636202 h 6636574"/>
              <a:gd name="connsiteX6" fmla="*/ 2296864 w 7867699"/>
              <a:gd name="connsiteY6" fmla="*/ 6634415 h 6636574"/>
              <a:gd name="connsiteX7" fmla="*/ 697074 w 7867699"/>
              <a:gd name="connsiteY7" fmla="*/ 4850583 h 6636574"/>
              <a:gd name="connsiteX8" fmla="*/ 0 w 7867699"/>
              <a:gd name="connsiteY8" fmla="*/ 1528923 h 6636574"/>
              <a:gd name="connsiteX0" fmla="*/ 0 w 7867699"/>
              <a:gd name="connsiteY0" fmla="*/ 1528923 h 6636202"/>
              <a:gd name="connsiteX1" fmla="*/ 189103 w 7867699"/>
              <a:gd name="connsiteY1" fmla="*/ 3023 h 6636202"/>
              <a:gd name="connsiteX2" fmla="*/ 6746263 w 7867699"/>
              <a:gd name="connsiteY2" fmla="*/ 0 h 6636202"/>
              <a:gd name="connsiteX3" fmla="*/ 7834143 w 7867699"/>
              <a:gd name="connsiteY3" fmla="*/ 56034 h 6636202"/>
              <a:gd name="connsiteX4" fmla="*/ 7867699 w 7867699"/>
              <a:gd name="connsiteY4" fmla="*/ 5976160 h 6636202"/>
              <a:gd name="connsiteX5" fmla="*/ 5655694 w 7867699"/>
              <a:gd name="connsiteY5" fmla="*/ 6636202 h 6636202"/>
              <a:gd name="connsiteX6" fmla="*/ 2296864 w 7867699"/>
              <a:gd name="connsiteY6" fmla="*/ 6634415 h 6636202"/>
              <a:gd name="connsiteX7" fmla="*/ 697074 w 7867699"/>
              <a:gd name="connsiteY7" fmla="*/ 4850583 h 6636202"/>
              <a:gd name="connsiteX8" fmla="*/ 0 w 7867699"/>
              <a:gd name="connsiteY8" fmla="*/ 1528923 h 6636202"/>
              <a:gd name="connsiteX0" fmla="*/ 0 w 7867699"/>
              <a:gd name="connsiteY0" fmla="*/ 1528923 h 6634415"/>
              <a:gd name="connsiteX1" fmla="*/ 189103 w 7867699"/>
              <a:gd name="connsiteY1" fmla="*/ 3023 h 6634415"/>
              <a:gd name="connsiteX2" fmla="*/ 6746263 w 7867699"/>
              <a:gd name="connsiteY2" fmla="*/ 0 h 6634415"/>
              <a:gd name="connsiteX3" fmla="*/ 7834143 w 7867699"/>
              <a:gd name="connsiteY3" fmla="*/ 56034 h 6634415"/>
              <a:gd name="connsiteX4" fmla="*/ 7867699 w 7867699"/>
              <a:gd name="connsiteY4" fmla="*/ 5976160 h 6634415"/>
              <a:gd name="connsiteX5" fmla="*/ 5649092 w 7867699"/>
              <a:gd name="connsiteY5" fmla="*/ 6629600 h 6634415"/>
              <a:gd name="connsiteX6" fmla="*/ 2296864 w 7867699"/>
              <a:gd name="connsiteY6" fmla="*/ 6634415 h 6634415"/>
              <a:gd name="connsiteX7" fmla="*/ 697074 w 7867699"/>
              <a:gd name="connsiteY7" fmla="*/ 4850583 h 6634415"/>
              <a:gd name="connsiteX8" fmla="*/ 0 w 7867699"/>
              <a:gd name="connsiteY8" fmla="*/ 1528923 h 6634415"/>
              <a:gd name="connsiteX0" fmla="*/ 0 w 7867699"/>
              <a:gd name="connsiteY0" fmla="*/ 1528923 h 6638302"/>
              <a:gd name="connsiteX1" fmla="*/ 189103 w 7867699"/>
              <a:gd name="connsiteY1" fmla="*/ 3023 h 6638302"/>
              <a:gd name="connsiteX2" fmla="*/ 6746263 w 7867699"/>
              <a:gd name="connsiteY2" fmla="*/ 0 h 6638302"/>
              <a:gd name="connsiteX3" fmla="*/ 7834143 w 7867699"/>
              <a:gd name="connsiteY3" fmla="*/ 56034 h 6638302"/>
              <a:gd name="connsiteX4" fmla="*/ 7867699 w 7867699"/>
              <a:gd name="connsiteY4" fmla="*/ 5976160 h 6638302"/>
              <a:gd name="connsiteX5" fmla="*/ 5649092 w 7867699"/>
              <a:gd name="connsiteY5" fmla="*/ 6629600 h 6638302"/>
              <a:gd name="connsiteX6" fmla="*/ 2296864 w 7867699"/>
              <a:gd name="connsiteY6" fmla="*/ 6634415 h 6638302"/>
              <a:gd name="connsiteX7" fmla="*/ 697074 w 7867699"/>
              <a:gd name="connsiteY7" fmla="*/ 4850583 h 6638302"/>
              <a:gd name="connsiteX8" fmla="*/ 0 w 7867699"/>
              <a:gd name="connsiteY8" fmla="*/ 1528923 h 6638302"/>
              <a:gd name="connsiteX0" fmla="*/ 0 w 7871000"/>
              <a:gd name="connsiteY0" fmla="*/ 1528923 h 6680735"/>
              <a:gd name="connsiteX1" fmla="*/ 189103 w 7871000"/>
              <a:gd name="connsiteY1" fmla="*/ 3023 h 6680735"/>
              <a:gd name="connsiteX2" fmla="*/ 6746263 w 7871000"/>
              <a:gd name="connsiteY2" fmla="*/ 0 h 6680735"/>
              <a:gd name="connsiteX3" fmla="*/ 7834143 w 7871000"/>
              <a:gd name="connsiteY3" fmla="*/ 5603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80735"/>
              <a:gd name="connsiteX1" fmla="*/ 189103 w 7871000"/>
              <a:gd name="connsiteY1" fmla="*/ 3023 h 6680735"/>
              <a:gd name="connsiteX2" fmla="*/ 6746263 w 7871000"/>
              <a:gd name="connsiteY2" fmla="*/ 0 h 6680735"/>
              <a:gd name="connsiteX3" fmla="*/ 7859195 w 7871000"/>
              <a:gd name="connsiteY3" fmla="*/ 1754 h 6680735"/>
              <a:gd name="connsiteX4" fmla="*/ 7871000 w 7871000"/>
              <a:gd name="connsiteY4" fmla="*/ 5956354 h 6680735"/>
              <a:gd name="connsiteX5" fmla="*/ 5649092 w 7871000"/>
              <a:gd name="connsiteY5" fmla="*/ 6629600 h 6680735"/>
              <a:gd name="connsiteX6" fmla="*/ 2296864 w 7871000"/>
              <a:gd name="connsiteY6" fmla="*/ 6634415 h 6680735"/>
              <a:gd name="connsiteX7" fmla="*/ 697074 w 7871000"/>
              <a:gd name="connsiteY7" fmla="*/ 4850583 h 6680735"/>
              <a:gd name="connsiteX8" fmla="*/ 0 w 7871000"/>
              <a:gd name="connsiteY8" fmla="*/ 1528923 h 6680735"/>
              <a:gd name="connsiteX0" fmla="*/ 0 w 7871000"/>
              <a:gd name="connsiteY0" fmla="*/ 1528923 h 6695538"/>
              <a:gd name="connsiteX1" fmla="*/ 189103 w 7871000"/>
              <a:gd name="connsiteY1" fmla="*/ 3023 h 6695538"/>
              <a:gd name="connsiteX2" fmla="*/ 6746263 w 7871000"/>
              <a:gd name="connsiteY2" fmla="*/ 0 h 6695538"/>
              <a:gd name="connsiteX3" fmla="*/ 7859195 w 7871000"/>
              <a:gd name="connsiteY3" fmla="*/ 1754 h 6695538"/>
              <a:gd name="connsiteX4" fmla="*/ 7871000 w 7871000"/>
              <a:gd name="connsiteY4" fmla="*/ 5956354 h 6695538"/>
              <a:gd name="connsiteX5" fmla="*/ 5649092 w 7871000"/>
              <a:gd name="connsiteY5" fmla="*/ 6629600 h 6695538"/>
              <a:gd name="connsiteX6" fmla="*/ 2296864 w 7871000"/>
              <a:gd name="connsiteY6" fmla="*/ 6634415 h 6695538"/>
              <a:gd name="connsiteX7" fmla="*/ 697074 w 7871000"/>
              <a:gd name="connsiteY7" fmla="*/ 4850583 h 6695538"/>
              <a:gd name="connsiteX8" fmla="*/ 0 w 7871000"/>
              <a:gd name="connsiteY8" fmla="*/ 1528923 h 6695538"/>
              <a:gd name="connsiteX0" fmla="*/ 0 w 7861947"/>
              <a:gd name="connsiteY0" fmla="*/ 1528923 h 7089492"/>
              <a:gd name="connsiteX1" fmla="*/ 189103 w 7861947"/>
              <a:gd name="connsiteY1" fmla="*/ 3023 h 7089492"/>
              <a:gd name="connsiteX2" fmla="*/ 6746263 w 7861947"/>
              <a:gd name="connsiteY2" fmla="*/ 0 h 7089492"/>
              <a:gd name="connsiteX3" fmla="*/ 7859195 w 7861947"/>
              <a:gd name="connsiteY3" fmla="*/ 1754 h 7089492"/>
              <a:gd name="connsiteX4" fmla="*/ 7861947 w 7861947"/>
              <a:gd name="connsiteY4" fmla="*/ 6861700 h 7089492"/>
              <a:gd name="connsiteX5" fmla="*/ 5649092 w 7861947"/>
              <a:gd name="connsiteY5" fmla="*/ 6629600 h 7089492"/>
              <a:gd name="connsiteX6" fmla="*/ 2296864 w 7861947"/>
              <a:gd name="connsiteY6" fmla="*/ 6634415 h 7089492"/>
              <a:gd name="connsiteX7" fmla="*/ 697074 w 7861947"/>
              <a:gd name="connsiteY7" fmla="*/ 4850583 h 7089492"/>
              <a:gd name="connsiteX8" fmla="*/ 0 w 7861947"/>
              <a:gd name="connsiteY8" fmla="*/ 1528923 h 7089492"/>
              <a:gd name="connsiteX0" fmla="*/ 0 w 7861952"/>
              <a:gd name="connsiteY0" fmla="*/ 1528923 h 6861700"/>
              <a:gd name="connsiteX1" fmla="*/ 189103 w 7861952"/>
              <a:gd name="connsiteY1" fmla="*/ 3023 h 6861700"/>
              <a:gd name="connsiteX2" fmla="*/ 6746263 w 7861952"/>
              <a:gd name="connsiteY2" fmla="*/ 0 h 6861700"/>
              <a:gd name="connsiteX3" fmla="*/ 7859195 w 7861952"/>
              <a:gd name="connsiteY3" fmla="*/ 1754 h 6861700"/>
              <a:gd name="connsiteX4" fmla="*/ 7861947 w 7861952"/>
              <a:gd name="connsiteY4" fmla="*/ 6861700 h 6861700"/>
              <a:gd name="connsiteX5" fmla="*/ 5649092 w 7861952"/>
              <a:gd name="connsiteY5" fmla="*/ 6629600 h 6861700"/>
              <a:gd name="connsiteX6" fmla="*/ 2296864 w 7861952"/>
              <a:gd name="connsiteY6" fmla="*/ 6634415 h 6861700"/>
              <a:gd name="connsiteX7" fmla="*/ 697074 w 7861952"/>
              <a:gd name="connsiteY7" fmla="*/ 4850583 h 6861700"/>
              <a:gd name="connsiteX8" fmla="*/ 0 w 7861952"/>
              <a:gd name="connsiteY8" fmla="*/ 1528923 h 6861700"/>
              <a:gd name="connsiteX0" fmla="*/ 0 w 7861952"/>
              <a:gd name="connsiteY0" fmla="*/ 1528923 h 6881416"/>
              <a:gd name="connsiteX1" fmla="*/ 189103 w 7861952"/>
              <a:gd name="connsiteY1" fmla="*/ 3023 h 6881416"/>
              <a:gd name="connsiteX2" fmla="*/ 6746263 w 7861952"/>
              <a:gd name="connsiteY2" fmla="*/ 0 h 6881416"/>
              <a:gd name="connsiteX3" fmla="*/ 7859195 w 7861952"/>
              <a:gd name="connsiteY3" fmla="*/ 1754 h 6881416"/>
              <a:gd name="connsiteX4" fmla="*/ 7861947 w 7861952"/>
              <a:gd name="connsiteY4" fmla="*/ 6861700 h 6881416"/>
              <a:gd name="connsiteX5" fmla="*/ 5597333 w 7861952"/>
              <a:gd name="connsiteY5" fmla="*/ 6865388 h 6881416"/>
              <a:gd name="connsiteX6" fmla="*/ 2296864 w 7861952"/>
              <a:gd name="connsiteY6" fmla="*/ 6634415 h 6881416"/>
              <a:gd name="connsiteX7" fmla="*/ 697074 w 7861952"/>
              <a:gd name="connsiteY7" fmla="*/ 4850583 h 6881416"/>
              <a:gd name="connsiteX8" fmla="*/ 0 w 7861952"/>
              <a:gd name="connsiteY8" fmla="*/ 1528923 h 6881416"/>
              <a:gd name="connsiteX0" fmla="*/ 0 w 7861952"/>
              <a:gd name="connsiteY0" fmla="*/ 1528923 h 6876321"/>
              <a:gd name="connsiteX1" fmla="*/ 189103 w 7861952"/>
              <a:gd name="connsiteY1" fmla="*/ 3023 h 6876321"/>
              <a:gd name="connsiteX2" fmla="*/ 6746263 w 7861952"/>
              <a:gd name="connsiteY2" fmla="*/ 0 h 6876321"/>
              <a:gd name="connsiteX3" fmla="*/ 7859195 w 7861952"/>
              <a:gd name="connsiteY3" fmla="*/ 1754 h 6876321"/>
              <a:gd name="connsiteX4" fmla="*/ 7861947 w 7861952"/>
              <a:gd name="connsiteY4" fmla="*/ 6861700 h 6876321"/>
              <a:gd name="connsiteX5" fmla="*/ 5597333 w 7861952"/>
              <a:gd name="connsiteY5" fmla="*/ 6865388 h 6876321"/>
              <a:gd name="connsiteX6" fmla="*/ 2296864 w 7861952"/>
              <a:gd name="connsiteY6" fmla="*/ 6634415 h 6876321"/>
              <a:gd name="connsiteX7" fmla="*/ 697074 w 7861952"/>
              <a:gd name="connsiteY7" fmla="*/ 4850583 h 6876321"/>
              <a:gd name="connsiteX8" fmla="*/ 0 w 7861952"/>
              <a:gd name="connsiteY8" fmla="*/ 1528923 h 6876321"/>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97368"/>
              <a:gd name="connsiteX1" fmla="*/ 189103 w 7861952"/>
              <a:gd name="connsiteY1" fmla="*/ 3023 h 6897368"/>
              <a:gd name="connsiteX2" fmla="*/ 6746263 w 7861952"/>
              <a:gd name="connsiteY2" fmla="*/ 0 h 6897368"/>
              <a:gd name="connsiteX3" fmla="*/ 7859195 w 7861952"/>
              <a:gd name="connsiteY3" fmla="*/ 1754 h 6897368"/>
              <a:gd name="connsiteX4" fmla="*/ 7861947 w 7861952"/>
              <a:gd name="connsiteY4" fmla="*/ 6861700 h 6897368"/>
              <a:gd name="connsiteX5" fmla="*/ 5597333 w 7861952"/>
              <a:gd name="connsiteY5" fmla="*/ 6865388 h 6897368"/>
              <a:gd name="connsiteX6" fmla="*/ 2544154 w 7861952"/>
              <a:gd name="connsiteY6" fmla="*/ 6875954 h 6897368"/>
              <a:gd name="connsiteX7" fmla="*/ 697074 w 7861952"/>
              <a:gd name="connsiteY7" fmla="*/ 4850583 h 6897368"/>
              <a:gd name="connsiteX8" fmla="*/ 0 w 7861952"/>
              <a:gd name="connsiteY8" fmla="*/ 1528923 h 6897368"/>
              <a:gd name="connsiteX0" fmla="*/ 0 w 7861952"/>
              <a:gd name="connsiteY0" fmla="*/ 1528923 h 6875954"/>
              <a:gd name="connsiteX1" fmla="*/ 189103 w 7861952"/>
              <a:gd name="connsiteY1" fmla="*/ 3023 h 6875954"/>
              <a:gd name="connsiteX2" fmla="*/ 6746263 w 7861952"/>
              <a:gd name="connsiteY2" fmla="*/ 0 h 6875954"/>
              <a:gd name="connsiteX3" fmla="*/ 7859195 w 7861952"/>
              <a:gd name="connsiteY3" fmla="*/ 1754 h 6875954"/>
              <a:gd name="connsiteX4" fmla="*/ 7861947 w 7861952"/>
              <a:gd name="connsiteY4" fmla="*/ 6861700 h 6875954"/>
              <a:gd name="connsiteX5" fmla="*/ 5597333 w 7861952"/>
              <a:gd name="connsiteY5" fmla="*/ 6865388 h 6875954"/>
              <a:gd name="connsiteX6" fmla="*/ 2544154 w 7861952"/>
              <a:gd name="connsiteY6" fmla="*/ 6875954 h 6875954"/>
              <a:gd name="connsiteX7" fmla="*/ 697074 w 7861952"/>
              <a:gd name="connsiteY7" fmla="*/ 4850583 h 6875954"/>
              <a:gd name="connsiteX8" fmla="*/ 0 w 7861952"/>
              <a:gd name="connsiteY8" fmla="*/ 1528923 h 6875954"/>
              <a:gd name="connsiteX0" fmla="*/ 0 w 7861952"/>
              <a:gd name="connsiteY0" fmla="*/ 1528923 h 6887752"/>
              <a:gd name="connsiteX1" fmla="*/ 189103 w 7861952"/>
              <a:gd name="connsiteY1" fmla="*/ 3023 h 6887752"/>
              <a:gd name="connsiteX2" fmla="*/ 6746263 w 7861952"/>
              <a:gd name="connsiteY2" fmla="*/ 0 h 6887752"/>
              <a:gd name="connsiteX3" fmla="*/ 7859195 w 7861952"/>
              <a:gd name="connsiteY3" fmla="*/ 1754 h 6887752"/>
              <a:gd name="connsiteX4" fmla="*/ 7861947 w 7861952"/>
              <a:gd name="connsiteY4" fmla="*/ 6861700 h 6887752"/>
              <a:gd name="connsiteX5" fmla="*/ 5597333 w 7861952"/>
              <a:gd name="connsiteY5" fmla="*/ 6865388 h 6887752"/>
              <a:gd name="connsiteX6" fmla="*/ 2603147 w 7861952"/>
              <a:gd name="connsiteY6" fmla="*/ 6887752 h 6887752"/>
              <a:gd name="connsiteX7" fmla="*/ 697074 w 7861952"/>
              <a:gd name="connsiteY7" fmla="*/ 4850583 h 6887752"/>
              <a:gd name="connsiteX8" fmla="*/ 0 w 7861952"/>
              <a:gd name="connsiteY8" fmla="*/ 1528923 h 6887752"/>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1952"/>
              <a:gd name="connsiteY0" fmla="*/ 1528923 h 6866414"/>
              <a:gd name="connsiteX1" fmla="*/ 189103 w 7861952"/>
              <a:gd name="connsiteY1" fmla="*/ 3023 h 6866414"/>
              <a:gd name="connsiteX2" fmla="*/ 6746263 w 7861952"/>
              <a:gd name="connsiteY2" fmla="*/ 0 h 6866414"/>
              <a:gd name="connsiteX3" fmla="*/ 7859195 w 7861952"/>
              <a:gd name="connsiteY3" fmla="*/ 1754 h 6866414"/>
              <a:gd name="connsiteX4" fmla="*/ 7861947 w 7861952"/>
              <a:gd name="connsiteY4" fmla="*/ 6861700 h 6866414"/>
              <a:gd name="connsiteX5" fmla="*/ 5597333 w 7861952"/>
              <a:gd name="connsiteY5" fmla="*/ 6865388 h 6866414"/>
              <a:gd name="connsiteX6" fmla="*/ 2549172 w 7861952"/>
              <a:gd name="connsiteY6" fmla="*/ 6840404 h 6866414"/>
              <a:gd name="connsiteX7" fmla="*/ 697074 w 7861952"/>
              <a:gd name="connsiteY7" fmla="*/ 4850583 h 6866414"/>
              <a:gd name="connsiteX8" fmla="*/ 0 w 7861952"/>
              <a:gd name="connsiteY8" fmla="*/ 1528923 h 6866414"/>
              <a:gd name="connsiteX0" fmla="*/ 0 w 7860482"/>
              <a:gd name="connsiteY0" fmla="*/ 1528923 h 6865388"/>
              <a:gd name="connsiteX1" fmla="*/ 189103 w 7860482"/>
              <a:gd name="connsiteY1" fmla="*/ 3023 h 6865388"/>
              <a:gd name="connsiteX2" fmla="*/ 6746263 w 7860482"/>
              <a:gd name="connsiteY2" fmla="*/ 0 h 6865388"/>
              <a:gd name="connsiteX3" fmla="*/ 7859195 w 7860482"/>
              <a:gd name="connsiteY3" fmla="*/ 1754 h 6865388"/>
              <a:gd name="connsiteX4" fmla="*/ 7855597 w 7860482"/>
              <a:gd name="connsiteY4" fmla="*/ 6836448 h 6865388"/>
              <a:gd name="connsiteX5" fmla="*/ 5597333 w 7860482"/>
              <a:gd name="connsiteY5" fmla="*/ 6865388 h 6865388"/>
              <a:gd name="connsiteX6" fmla="*/ 2549172 w 7860482"/>
              <a:gd name="connsiteY6" fmla="*/ 6840404 h 6865388"/>
              <a:gd name="connsiteX7" fmla="*/ 697074 w 7860482"/>
              <a:gd name="connsiteY7" fmla="*/ 4850583 h 6865388"/>
              <a:gd name="connsiteX8" fmla="*/ 0 w 7860482"/>
              <a:gd name="connsiteY8" fmla="*/ 1528923 h 6865388"/>
              <a:gd name="connsiteX0" fmla="*/ 0 w 7860482"/>
              <a:gd name="connsiteY0" fmla="*/ 1528923 h 6840404"/>
              <a:gd name="connsiteX1" fmla="*/ 189103 w 7860482"/>
              <a:gd name="connsiteY1" fmla="*/ 3023 h 6840404"/>
              <a:gd name="connsiteX2" fmla="*/ 6746263 w 7860482"/>
              <a:gd name="connsiteY2" fmla="*/ 0 h 6840404"/>
              <a:gd name="connsiteX3" fmla="*/ 7859195 w 7860482"/>
              <a:gd name="connsiteY3" fmla="*/ 1754 h 6840404"/>
              <a:gd name="connsiteX4" fmla="*/ 7855597 w 7860482"/>
              <a:gd name="connsiteY4" fmla="*/ 6836448 h 6840404"/>
              <a:gd name="connsiteX5" fmla="*/ 5597333 w 7860482"/>
              <a:gd name="connsiteY5" fmla="*/ 6840136 h 6840404"/>
              <a:gd name="connsiteX6" fmla="*/ 2549172 w 7860482"/>
              <a:gd name="connsiteY6" fmla="*/ 6840404 h 6840404"/>
              <a:gd name="connsiteX7" fmla="*/ 697074 w 7860482"/>
              <a:gd name="connsiteY7" fmla="*/ 4850583 h 6840404"/>
              <a:gd name="connsiteX8" fmla="*/ 0 w 7860482"/>
              <a:gd name="connsiteY8" fmla="*/ 1528923 h 6840404"/>
              <a:gd name="connsiteX0" fmla="*/ 0 w 7860288"/>
              <a:gd name="connsiteY0" fmla="*/ 1528923 h 6842818"/>
              <a:gd name="connsiteX1" fmla="*/ 189103 w 7860288"/>
              <a:gd name="connsiteY1" fmla="*/ 3023 h 6842818"/>
              <a:gd name="connsiteX2" fmla="*/ 6746263 w 7860288"/>
              <a:gd name="connsiteY2" fmla="*/ 0 h 6842818"/>
              <a:gd name="connsiteX3" fmla="*/ 7859195 w 7860288"/>
              <a:gd name="connsiteY3" fmla="*/ 1754 h 6842818"/>
              <a:gd name="connsiteX4" fmla="*/ 7852422 w 7860288"/>
              <a:gd name="connsiteY4" fmla="*/ 6842761 h 6842818"/>
              <a:gd name="connsiteX5" fmla="*/ 5597333 w 7860288"/>
              <a:gd name="connsiteY5" fmla="*/ 6840136 h 6842818"/>
              <a:gd name="connsiteX6" fmla="*/ 2549172 w 7860288"/>
              <a:gd name="connsiteY6" fmla="*/ 6840404 h 6842818"/>
              <a:gd name="connsiteX7" fmla="*/ 697074 w 7860288"/>
              <a:gd name="connsiteY7" fmla="*/ 4850583 h 6842818"/>
              <a:gd name="connsiteX8" fmla="*/ 0 w 7860288"/>
              <a:gd name="connsiteY8" fmla="*/ 1528923 h 6842818"/>
              <a:gd name="connsiteX0" fmla="*/ 0 w 7860288"/>
              <a:gd name="connsiteY0" fmla="*/ 1528923 h 6843444"/>
              <a:gd name="connsiteX1" fmla="*/ 189103 w 7860288"/>
              <a:gd name="connsiteY1" fmla="*/ 3023 h 6843444"/>
              <a:gd name="connsiteX2" fmla="*/ 6746263 w 7860288"/>
              <a:gd name="connsiteY2" fmla="*/ 0 h 6843444"/>
              <a:gd name="connsiteX3" fmla="*/ 7859195 w 7860288"/>
              <a:gd name="connsiteY3" fmla="*/ 1754 h 6843444"/>
              <a:gd name="connsiteX4" fmla="*/ 7852422 w 7860288"/>
              <a:gd name="connsiteY4" fmla="*/ 6842761 h 6843444"/>
              <a:gd name="connsiteX5" fmla="*/ 5600508 w 7860288"/>
              <a:gd name="connsiteY5" fmla="*/ 6843293 h 6843444"/>
              <a:gd name="connsiteX6" fmla="*/ 2549172 w 7860288"/>
              <a:gd name="connsiteY6" fmla="*/ 6840404 h 6843444"/>
              <a:gd name="connsiteX7" fmla="*/ 697074 w 7860288"/>
              <a:gd name="connsiteY7" fmla="*/ 4850583 h 6843444"/>
              <a:gd name="connsiteX8" fmla="*/ 0 w 7860288"/>
              <a:gd name="connsiteY8" fmla="*/ 1528923 h 6843444"/>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0 w 7860288"/>
              <a:gd name="connsiteY0" fmla="*/ 1528923 h 6843560"/>
              <a:gd name="connsiteX1" fmla="*/ 189103 w 7860288"/>
              <a:gd name="connsiteY1" fmla="*/ 3023 h 6843560"/>
              <a:gd name="connsiteX2" fmla="*/ 6746263 w 7860288"/>
              <a:gd name="connsiteY2" fmla="*/ 0 h 6843560"/>
              <a:gd name="connsiteX3" fmla="*/ 7859195 w 7860288"/>
              <a:gd name="connsiteY3" fmla="*/ 1754 h 6843560"/>
              <a:gd name="connsiteX4" fmla="*/ 7852422 w 7860288"/>
              <a:gd name="connsiteY4" fmla="*/ 6842761 h 6843560"/>
              <a:gd name="connsiteX5" fmla="*/ 5600508 w 7860288"/>
              <a:gd name="connsiteY5" fmla="*/ 6843293 h 6843560"/>
              <a:gd name="connsiteX6" fmla="*/ 2571397 w 7860288"/>
              <a:gd name="connsiteY6" fmla="*/ 6843560 h 6843560"/>
              <a:gd name="connsiteX7" fmla="*/ 697074 w 7860288"/>
              <a:gd name="connsiteY7" fmla="*/ 4850583 h 6843560"/>
              <a:gd name="connsiteX8" fmla="*/ 0 w 7860288"/>
              <a:gd name="connsiteY8" fmla="*/ 1528923 h 6843560"/>
              <a:gd name="connsiteX0" fmla="*/ 2383 w 7862671"/>
              <a:gd name="connsiteY0" fmla="*/ 1528923 h 6843560"/>
              <a:gd name="connsiteX1" fmla="*/ 191486 w 7862671"/>
              <a:gd name="connsiteY1" fmla="*/ 3023 h 6843560"/>
              <a:gd name="connsiteX2" fmla="*/ 6748646 w 7862671"/>
              <a:gd name="connsiteY2" fmla="*/ 0 h 6843560"/>
              <a:gd name="connsiteX3" fmla="*/ 7861578 w 7862671"/>
              <a:gd name="connsiteY3" fmla="*/ 1754 h 6843560"/>
              <a:gd name="connsiteX4" fmla="*/ 7854805 w 7862671"/>
              <a:gd name="connsiteY4" fmla="*/ 6842761 h 6843560"/>
              <a:gd name="connsiteX5" fmla="*/ 5602891 w 7862671"/>
              <a:gd name="connsiteY5" fmla="*/ 6843293 h 6843560"/>
              <a:gd name="connsiteX6" fmla="*/ 2573780 w 7862671"/>
              <a:gd name="connsiteY6" fmla="*/ 6843560 h 6843560"/>
              <a:gd name="connsiteX7" fmla="*/ 699457 w 7862671"/>
              <a:gd name="connsiteY7" fmla="*/ 4850583 h 6843560"/>
              <a:gd name="connsiteX8" fmla="*/ 2383 w 7862671"/>
              <a:gd name="connsiteY8" fmla="*/ 1528923 h 6843560"/>
              <a:gd name="connsiteX0" fmla="*/ 2156 w 7886893"/>
              <a:gd name="connsiteY0" fmla="*/ 1528923 h 6843560"/>
              <a:gd name="connsiteX1" fmla="*/ 215708 w 7886893"/>
              <a:gd name="connsiteY1" fmla="*/ 3023 h 6843560"/>
              <a:gd name="connsiteX2" fmla="*/ 6772868 w 7886893"/>
              <a:gd name="connsiteY2" fmla="*/ 0 h 6843560"/>
              <a:gd name="connsiteX3" fmla="*/ 7885800 w 7886893"/>
              <a:gd name="connsiteY3" fmla="*/ 1754 h 6843560"/>
              <a:gd name="connsiteX4" fmla="*/ 7879027 w 7886893"/>
              <a:gd name="connsiteY4" fmla="*/ 6842761 h 6843560"/>
              <a:gd name="connsiteX5" fmla="*/ 5627113 w 7886893"/>
              <a:gd name="connsiteY5" fmla="*/ 6843293 h 6843560"/>
              <a:gd name="connsiteX6" fmla="*/ 2598002 w 7886893"/>
              <a:gd name="connsiteY6" fmla="*/ 6843560 h 6843560"/>
              <a:gd name="connsiteX7" fmla="*/ 723679 w 7886893"/>
              <a:gd name="connsiteY7" fmla="*/ 4850583 h 6843560"/>
              <a:gd name="connsiteX8" fmla="*/ 2156 w 7886893"/>
              <a:gd name="connsiteY8" fmla="*/ 1528923 h 6843560"/>
              <a:gd name="connsiteX0" fmla="*/ 2193 w 7882736"/>
              <a:gd name="connsiteY0" fmla="*/ 1545604 h 6843560"/>
              <a:gd name="connsiteX1" fmla="*/ 211551 w 7882736"/>
              <a:gd name="connsiteY1" fmla="*/ 3023 h 6843560"/>
              <a:gd name="connsiteX2" fmla="*/ 6768711 w 7882736"/>
              <a:gd name="connsiteY2" fmla="*/ 0 h 6843560"/>
              <a:gd name="connsiteX3" fmla="*/ 7881643 w 7882736"/>
              <a:gd name="connsiteY3" fmla="*/ 1754 h 6843560"/>
              <a:gd name="connsiteX4" fmla="*/ 7874870 w 7882736"/>
              <a:gd name="connsiteY4" fmla="*/ 6842761 h 6843560"/>
              <a:gd name="connsiteX5" fmla="*/ 5622956 w 7882736"/>
              <a:gd name="connsiteY5" fmla="*/ 6843293 h 6843560"/>
              <a:gd name="connsiteX6" fmla="*/ 2593845 w 7882736"/>
              <a:gd name="connsiteY6" fmla="*/ 6843560 h 6843560"/>
              <a:gd name="connsiteX7" fmla="*/ 719522 w 7882736"/>
              <a:gd name="connsiteY7" fmla="*/ 4850583 h 6843560"/>
              <a:gd name="connsiteX8" fmla="*/ 2193 w 7882736"/>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 name="connsiteX0" fmla="*/ 1412 w 7881955"/>
              <a:gd name="connsiteY0" fmla="*/ 1545604 h 6843560"/>
              <a:gd name="connsiteX1" fmla="*/ 210770 w 7881955"/>
              <a:gd name="connsiteY1" fmla="*/ 3023 h 6843560"/>
              <a:gd name="connsiteX2" fmla="*/ 6767930 w 7881955"/>
              <a:gd name="connsiteY2" fmla="*/ 0 h 6843560"/>
              <a:gd name="connsiteX3" fmla="*/ 7880862 w 7881955"/>
              <a:gd name="connsiteY3" fmla="*/ 1754 h 6843560"/>
              <a:gd name="connsiteX4" fmla="*/ 7874089 w 7881955"/>
              <a:gd name="connsiteY4" fmla="*/ 6842761 h 6843560"/>
              <a:gd name="connsiteX5" fmla="*/ 5622175 w 7881955"/>
              <a:gd name="connsiteY5" fmla="*/ 6843293 h 6843560"/>
              <a:gd name="connsiteX6" fmla="*/ 2593064 w 7881955"/>
              <a:gd name="connsiteY6" fmla="*/ 6843560 h 6843560"/>
              <a:gd name="connsiteX7" fmla="*/ 718741 w 7881955"/>
              <a:gd name="connsiteY7" fmla="*/ 4850583 h 6843560"/>
              <a:gd name="connsiteX8" fmla="*/ 1412 w 7881955"/>
              <a:gd name="connsiteY8" fmla="*/ 1545604 h 684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81955" h="6843560">
                <a:moveTo>
                  <a:pt x="1412" y="1545604"/>
                </a:moveTo>
                <a:cubicBezTo>
                  <a:pt x="53356" y="528783"/>
                  <a:pt x="120801" y="563995"/>
                  <a:pt x="210770" y="3023"/>
                </a:cubicBezTo>
                <a:lnTo>
                  <a:pt x="6767930" y="0"/>
                </a:lnTo>
                <a:lnTo>
                  <a:pt x="7880862" y="1754"/>
                </a:lnTo>
                <a:cubicBezTo>
                  <a:pt x="7886455" y="1625588"/>
                  <a:pt x="7868496" y="5218927"/>
                  <a:pt x="7874089" y="6842761"/>
                </a:cubicBezTo>
                <a:cubicBezTo>
                  <a:pt x="7877202" y="6843247"/>
                  <a:pt x="6502346" y="6843160"/>
                  <a:pt x="5622175" y="6843293"/>
                </a:cubicBezTo>
                <a:lnTo>
                  <a:pt x="2593064" y="6843560"/>
                </a:lnTo>
                <a:cubicBezTo>
                  <a:pt x="1345026" y="5951121"/>
                  <a:pt x="797967" y="5018324"/>
                  <a:pt x="718741" y="4850583"/>
                </a:cubicBezTo>
                <a:cubicBezTo>
                  <a:pt x="187267" y="3886117"/>
                  <a:pt x="-19342" y="3052618"/>
                  <a:pt x="1412" y="1545604"/>
                </a:cubicBezTo>
                <a:close/>
              </a:path>
            </a:pathLst>
          </a:custGeom>
        </p:spPr>
        <p:txBody>
          <a:bodyPr/>
          <a:lstStyle/>
          <a:p>
            <a:endParaRPr lang="en-NL"/>
          </a:p>
        </p:txBody>
      </p:sp>
    </p:spTree>
    <p:extLst>
      <p:ext uri="{BB962C8B-B14F-4D97-AF65-F5344CB8AC3E}">
        <p14:creationId xmlns:p14="http://schemas.microsoft.com/office/powerpoint/2010/main" val="3823030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C4382483-E9F3-6098-B456-508203E73864}"/>
              </a:ext>
            </a:extLst>
          </p:cNvPr>
          <p:cNvSpPr>
            <a:spLocks noGrp="1"/>
          </p:cNvSpPr>
          <p:nvPr>
            <p:ph idx="1" hasCustomPrompt="1"/>
          </p:nvPr>
        </p:nvSpPr>
        <p:spPr>
          <a:xfrm>
            <a:off x="838200" y="1825625"/>
            <a:ext cx="10515600" cy="4351338"/>
          </a:xfrm>
        </p:spPr>
        <p:txBody>
          <a:bodyPr>
            <a:normAutofit/>
          </a:bodyPr>
          <a:lstStyle>
            <a:lvl1pPr>
              <a:defRPr sz="2400"/>
            </a:lvl1pPr>
          </a:lstStyle>
          <a:p>
            <a:pPr lvl="0"/>
            <a:r>
              <a:rPr lang="en-GB" err="1"/>
              <a:t>Verander</a:t>
            </a:r>
            <a:r>
              <a:rPr lang="en-GB"/>
              <a:t> </a:t>
            </a:r>
            <a:r>
              <a:rPr lang="en-GB" err="1"/>
              <a:t>achtergrondafbeelding</a:t>
            </a:r>
            <a:r>
              <a:rPr lang="en-GB"/>
              <a:t> </a:t>
            </a:r>
            <a:r>
              <a:rPr lang="en-GB" err="1"/>
              <a:t>bij</a:t>
            </a:r>
            <a:r>
              <a:rPr lang="en-GB"/>
              <a:t> het </a:t>
            </a:r>
            <a:r>
              <a:rPr lang="en-GB" err="1"/>
              <a:t>tabje‘design</a:t>
            </a:r>
            <a:r>
              <a:rPr lang="en-GB"/>
              <a:t>’</a:t>
            </a:r>
            <a:endParaRPr lang="en-NL"/>
          </a:p>
        </p:txBody>
      </p:sp>
    </p:spTree>
    <p:extLst>
      <p:ext uri="{BB962C8B-B14F-4D97-AF65-F5344CB8AC3E}">
        <p14:creationId xmlns:p14="http://schemas.microsoft.com/office/powerpoint/2010/main" val="500160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C4382483-E9F3-6098-B456-508203E73864}"/>
              </a:ext>
            </a:extLst>
          </p:cNvPr>
          <p:cNvSpPr>
            <a:spLocks noGrp="1"/>
          </p:cNvSpPr>
          <p:nvPr>
            <p:ph idx="1" hasCustomPrompt="1"/>
          </p:nvPr>
        </p:nvSpPr>
        <p:spPr>
          <a:xfrm>
            <a:off x="838200" y="1825625"/>
            <a:ext cx="10515600" cy="4351338"/>
          </a:xfrm>
        </p:spPr>
        <p:txBody>
          <a:bodyPr/>
          <a:lstStyle>
            <a:lvl1pPr>
              <a:defRPr/>
            </a:lvl1pPr>
          </a:lstStyle>
          <a:p>
            <a:pPr lvl="0"/>
            <a:r>
              <a:rPr lang="en-GB" err="1"/>
              <a:t>Verander</a:t>
            </a:r>
            <a:r>
              <a:rPr lang="en-GB"/>
              <a:t> </a:t>
            </a:r>
            <a:r>
              <a:rPr lang="en-GB" err="1"/>
              <a:t>achtergrondafbeelding</a:t>
            </a:r>
            <a:r>
              <a:rPr lang="en-GB"/>
              <a:t> </a:t>
            </a:r>
            <a:r>
              <a:rPr lang="en-GB" err="1"/>
              <a:t>bij</a:t>
            </a:r>
            <a:r>
              <a:rPr lang="en-GB"/>
              <a:t> het </a:t>
            </a:r>
            <a:r>
              <a:rPr lang="en-GB" err="1"/>
              <a:t>tabje‘design</a:t>
            </a:r>
            <a:r>
              <a:rPr lang="en-GB"/>
              <a:t>’</a:t>
            </a:r>
            <a:endParaRPr lang="en-NL"/>
          </a:p>
        </p:txBody>
      </p:sp>
      <p:sp>
        <p:nvSpPr>
          <p:cNvPr id="2" name="Title 1">
            <a:extLst>
              <a:ext uri="{FF2B5EF4-FFF2-40B4-BE49-F238E27FC236}">
                <a16:creationId xmlns:a16="http://schemas.microsoft.com/office/drawing/2014/main" id="{23E07D13-6275-8D12-184D-C8204E7A4538}"/>
              </a:ext>
            </a:extLst>
          </p:cNvPr>
          <p:cNvSpPr>
            <a:spLocks noGrp="1"/>
          </p:cNvSpPr>
          <p:nvPr>
            <p:ph type="title"/>
          </p:nvPr>
        </p:nvSpPr>
        <p:spPr>
          <a:xfrm>
            <a:off x="838200" y="365125"/>
            <a:ext cx="9346324" cy="1325563"/>
          </a:xfrm>
        </p:spPr>
        <p:txBody>
          <a:bodyPr>
            <a:normAutofit/>
          </a:bodyPr>
          <a:lstStyle>
            <a:lvl1pPr>
              <a:defRPr sz="3200">
                <a:latin typeface="Arial Rounded MT Bold" panose="020F0704030504030204" pitchFamily="34" charset="77"/>
              </a:defRPr>
            </a:lvl1pPr>
          </a:lstStyle>
          <a:p>
            <a:r>
              <a:rPr lang="en-GB"/>
              <a:t>Click to edit Master title style</a:t>
            </a:r>
            <a:endParaRPr lang="en-NL"/>
          </a:p>
        </p:txBody>
      </p:sp>
    </p:spTree>
    <p:extLst>
      <p:ext uri="{BB962C8B-B14F-4D97-AF65-F5344CB8AC3E}">
        <p14:creationId xmlns:p14="http://schemas.microsoft.com/office/powerpoint/2010/main" val="1818637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C4382483-E9F3-6098-B456-508203E73864}"/>
              </a:ext>
            </a:extLst>
          </p:cNvPr>
          <p:cNvSpPr>
            <a:spLocks noGrp="1"/>
          </p:cNvSpPr>
          <p:nvPr>
            <p:ph idx="1" hasCustomPrompt="1"/>
          </p:nvPr>
        </p:nvSpPr>
        <p:spPr>
          <a:xfrm>
            <a:off x="838200" y="1825625"/>
            <a:ext cx="10515600" cy="4351338"/>
          </a:xfrm>
        </p:spPr>
        <p:txBody>
          <a:bodyPr/>
          <a:lstStyle>
            <a:lvl1pPr>
              <a:defRPr/>
            </a:lvl1pPr>
          </a:lstStyle>
          <a:p>
            <a:pPr lvl="0"/>
            <a:r>
              <a:rPr lang="en-GB" err="1"/>
              <a:t>Verander</a:t>
            </a:r>
            <a:r>
              <a:rPr lang="en-GB"/>
              <a:t> </a:t>
            </a:r>
            <a:r>
              <a:rPr lang="en-GB" err="1"/>
              <a:t>achtergrondafbeelding</a:t>
            </a:r>
            <a:r>
              <a:rPr lang="en-GB"/>
              <a:t> </a:t>
            </a:r>
            <a:r>
              <a:rPr lang="en-GB" err="1"/>
              <a:t>bij</a:t>
            </a:r>
            <a:r>
              <a:rPr lang="en-GB"/>
              <a:t> het </a:t>
            </a:r>
            <a:r>
              <a:rPr lang="en-GB" err="1"/>
              <a:t>tabje‘design</a:t>
            </a:r>
            <a:r>
              <a:rPr lang="en-GB"/>
              <a:t>’</a:t>
            </a:r>
            <a:endParaRPr lang="en-NL"/>
          </a:p>
        </p:txBody>
      </p:sp>
      <p:sp>
        <p:nvSpPr>
          <p:cNvPr id="2" name="Title 1">
            <a:extLst>
              <a:ext uri="{FF2B5EF4-FFF2-40B4-BE49-F238E27FC236}">
                <a16:creationId xmlns:a16="http://schemas.microsoft.com/office/drawing/2014/main" id="{23E07D13-6275-8D12-184D-C8204E7A4538}"/>
              </a:ext>
            </a:extLst>
          </p:cNvPr>
          <p:cNvSpPr>
            <a:spLocks noGrp="1"/>
          </p:cNvSpPr>
          <p:nvPr>
            <p:ph type="title"/>
          </p:nvPr>
        </p:nvSpPr>
        <p:spPr>
          <a:xfrm>
            <a:off x="838200" y="365125"/>
            <a:ext cx="9346324" cy="1325563"/>
          </a:xfrm>
        </p:spPr>
        <p:txBody>
          <a:bodyPr>
            <a:normAutofit/>
          </a:bodyPr>
          <a:lstStyle>
            <a:lvl1pPr>
              <a:defRPr sz="3200">
                <a:latin typeface="Arial Rounded MT Bold" panose="020F0704030504030204" pitchFamily="34" charset="77"/>
              </a:defRPr>
            </a:lvl1pPr>
          </a:lstStyle>
          <a:p>
            <a:r>
              <a:rPr lang="en-GB"/>
              <a:t>Click to edit Master title style</a:t>
            </a:r>
            <a:endParaRPr lang="en-NL"/>
          </a:p>
        </p:txBody>
      </p:sp>
    </p:spTree>
    <p:extLst>
      <p:ext uri="{BB962C8B-B14F-4D97-AF65-F5344CB8AC3E}">
        <p14:creationId xmlns:p14="http://schemas.microsoft.com/office/powerpoint/2010/main" val="3062401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a:prstGeom prst="rect">
            <a:avLst/>
          </a:prstGeom>
        </p:spPr>
        <p:txBody>
          <a:bodyPr/>
          <a:lstStyle/>
          <a:p>
            <a:r>
              <a:rPr lang="nl-NL"/>
              <a:t>Klik om de stijl te bewerken</a:t>
            </a:r>
            <a:endParaRPr lang="en-US"/>
          </a:p>
        </p:txBody>
      </p:sp>
      <p:sp>
        <p:nvSpPr>
          <p:cNvPr id="4" name="Date Placeholder 3"/>
          <p:cNvSpPr>
            <a:spLocks noGrp="1"/>
          </p:cNvSpPr>
          <p:nvPr>
            <p:ph type="dt" sz="half" idx="10"/>
          </p:nvPr>
        </p:nvSpPr>
        <p:spPr>
          <a:xfrm>
            <a:off x="7620000" y="6356351"/>
            <a:ext cx="2032000" cy="365125"/>
          </a:xfrm>
          <a:prstGeom prst="rect">
            <a:avLst/>
          </a:prstGeom>
        </p:spPr>
        <p:txBody>
          <a:bodyPr/>
          <a:lstStyle/>
          <a:p>
            <a:fld id="{A0C538C4-CEB9-4FDF-A78E-B1D76BCBB3BF}" type="datetimeFigureOut">
              <a:rPr lang="nl-NL" smtClean="0">
                <a:solidFill>
                  <a:srgbClr val="FFFFFF"/>
                </a:solidFill>
              </a:rPr>
              <a:pPr/>
              <a:t>16-9-2024</a:t>
            </a:fld>
            <a:endParaRPr lang="nl-NL">
              <a:solidFill>
                <a:srgbClr val="FFFFFF"/>
              </a:solidFill>
            </a:endParaRPr>
          </a:p>
        </p:txBody>
      </p:sp>
      <p:sp>
        <p:nvSpPr>
          <p:cNvPr id="5" name="Footer Placeholder 4"/>
          <p:cNvSpPr>
            <a:spLocks noGrp="1"/>
          </p:cNvSpPr>
          <p:nvPr>
            <p:ph type="ftr" sz="quarter" idx="11"/>
          </p:nvPr>
        </p:nvSpPr>
        <p:spPr>
          <a:xfrm>
            <a:off x="812800" y="6356351"/>
            <a:ext cx="3860800" cy="365125"/>
          </a:xfrm>
          <a:prstGeom prst="rect">
            <a:avLst/>
          </a:prstGeom>
        </p:spPr>
        <p:txBody>
          <a:bodyPr/>
          <a:lstStyle/>
          <a:p>
            <a:endParaRPr lang="nl-NL">
              <a:solidFill>
                <a:srgbClr val="FFFFFF"/>
              </a:solidFill>
            </a:endParaRPr>
          </a:p>
        </p:txBody>
      </p:sp>
      <p:sp>
        <p:nvSpPr>
          <p:cNvPr id="6" name="Slide Number Placeholder 5"/>
          <p:cNvSpPr>
            <a:spLocks noGrp="1"/>
          </p:cNvSpPr>
          <p:nvPr>
            <p:ph type="sldNum" sz="quarter" idx="12"/>
          </p:nvPr>
        </p:nvSpPr>
        <p:spPr>
          <a:xfrm>
            <a:off x="10058400" y="6356351"/>
            <a:ext cx="1320800" cy="365125"/>
          </a:xfrm>
          <a:prstGeom prst="rect">
            <a:avLst/>
          </a:prstGeom>
        </p:spPr>
        <p:txBody>
          <a:bodyPr/>
          <a:lstStyle/>
          <a:p>
            <a:fld id="{03978DF6-6EB0-4EEE-859C-C378C0C9BBE6}" type="slidenum">
              <a:rPr lang="nl-NL" smtClean="0">
                <a:solidFill>
                  <a:srgbClr val="FFFFFF"/>
                </a:solidFill>
              </a:rPr>
              <a:pPr/>
              <a:t>‹nr.›</a:t>
            </a:fld>
            <a:endParaRPr lang="nl-NL">
              <a:solidFill>
                <a:srgbClr val="FFFFFF"/>
              </a:solidFill>
            </a:endParaRPr>
          </a:p>
        </p:txBody>
      </p:sp>
      <p:sp>
        <p:nvSpPr>
          <p:cNvPr id="8" name="Content Placeholder 7"/>
          <p:cNvSpPr>
            <a:spLocks noGrp="1"/>
          </p:cNvSpPr>
          <p:nvPr>
            <p:ph sz="quarter" idx="13"/>
          </p:nvPr>
        </p:nvSpPr>
        <p:spPr>
          <a:xfrm>
            <a:off x="812800" y="1600200"/>
            <a:ext cx="10566400" cy="4114800"/>
          </a:xfrm>
          <a:prstGeom prst="rect">
            <a:avLst/>
          </a:prstGeo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Tree>
    <p:extLst>
      <p:ext uri="{BB962C8B-B14F-4D97-AF65-F5344CB8AC3E}">
        <p14:creationId xmlns:p14="http://schemas.microsoft.com/office/powerpoint/2010/main" val="1722676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A46D-B159-C883-AD46-0D916A38D1FD}"/>
              </a:ext>
            </a:extLst>
          </p:cNvPr>
          <p:cNvSpPr>
            <a:spLocks noGrp="1"/>
          </p:cNvSpPr>
          <p:nvPr>
            <p:ph type="title"/>
          </p:nvPr>
        </p:nvSpPr>
        <p:spPr>
          <a:xfrm>
            <a:off x="838200" y="365125"/>
            <a:ext cx="9766738" cy="1325563"/>
          </a:xfrm>
        </p:spPr>
        <p:txBody>
          <a:bodyPr>
            <a:normAutofit/>
          </a:bodyPr>
          <a:lstStyle>
            <a:lvl1pPr>
              <a:defRPr sz="3200">
                <a:latin typeface="Arial Rounded MT Bold" panose="020F0704030504030204" pitchFamily="34" charset="77"/>
              </a:defRPr>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A90AC7C9-B2E6-DDC3-3AF7-FF3961E0E11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19372658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12.png"/><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13.png"/><Relationship Id="rId4"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theme" Target="../theme/theme7.xml"/><Relationship Id="rId4" Type="http://schemas.openxmlformats.org/officeDocument/2006/relationships/slideLayout" Target="../slideLayouts/slideLayout1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image" Target="../media/image11.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0" name="Picture 9" descr="A picture containing graphics, screenshot, graphic design&#10;&#10;Description automatically generated">
            <a:extLst>
              <a:ext uri="{FF2B5EF4-FFF2-40B4-BE49-F238E27FC236}">
                <a16:creationId xmlns:a16="http://schemas.microsoft.com/office/drawing/2014/main" id="{872B0D84-DCD6-BBF1-C015-D76923A968E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 y="0"/>
            <a:ext cx="12192000" cy="6882383"/>
          </a:xfrm>
          <a:prstGeom prst="rect">
            <a:avLst/>
          </a:prstGeom>
        </p:spPr>
      </p:pic>
      <p:pic>
        <p:nvPicPr>
          <p:cNvPr id="9" name="Picture 8" descr="A close up of a logo&#10;&#10;Description automatically generated with low confidence">
            <a:extLst>
              <a:ext uri="{FF2B5EF4-FFF2-40B4-BE49-F238E27FC236}">
                <a16:creationId xmlns:a16="http://schemas.microsoft.com/office/drawing/2014/main" id="{743852FA-C686-7E16-B65B-F43C1FB004D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4586" y="553094"/>
            <a:ext cx="2621797" cy="719438"/>
          </a:xfrm>
          <a:prstGeom prst="rect">
            <a:avLst/>
          </a:prstGeom>
        </p:spPr>
      </p:pic>
      <p:sp>
        <p:nvSpPr>
          <p:cNvPr id="2" name="Title Placeholder 1">
            <a:extLst>
              <a:ext uri="{FF2B5EF4-FFF2-40B4-BE49-F238E27FC236}">
                <a16:creationId xmlns:a16="http://schemas.microsoft.com/office/drawing/2014/main" id="{EB5ED112-0EF8-94FB-DFE8-30055722D869}"/>
              </a:ext>
            </a:extLst>
          </p:cNvPr>
          <p:cNvSpPr>
            <a:spLocks noGrp="1"/>
          </p:cNvSpPr>
          <p:nvPr>
            <p:ph type="title"/>
          </p:nvPr>
        </p:nvSpPr>
        <p:spPr>
          <a:xfrm>
            <a:off x="838200" y="500061"/>
            <a:ext cx="10515600" cy="1325563"/>
          </a:xfrm>
          <a:prstGeom prst="rect">
            <a:avLst/>
          </a:prstGeom>
        </p:spPr>
        <p:txBody>
          <a:bodyPr vert="horz" lIns="91440" tIns="45720" rIns="91440" bIns="45720" rtlCol="0" anchor="ctr">
            <a:normAutofit/>
          </a:bodyPr>
          <a:lstStyle/>
          <a:p>
            <a:r>
              <a:rPr lang="nl-NL"/>
              <a:t>Klik om stijl te bewerken</a:t>
            </a:r>
            <a:endParaRPr lang="en-NL"/>
          </a:p>
        </p:txBody>
      </p:sp>
      <p:sp>
        <p:nvSpPr>
          <p:cNvPr id="3" name="Text Placeholder 2">
            <a:extLst>
              <a:ext uri="{FF2B5EF4-FFF2-40B4-BE49-F238E27FC236}">
                <a16:creationId xmlns:a16="http://schemas.microsoft.com/office/drawing/2014/main" id="{AE152D03-5B03-AA27-F52C-F05E9154C0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NL"/>
          </a:p>
        </p:txBody>
      </p:sp>
      <p:sp>
        <p:nvSpPr>
          <p:cNvPr id="4" name="Date Placeholder 3">
            <a:extLst>
              <a:ext uri="{FF2B5EF4-FFF2-40B4-BE49-F238E27FC236}">
                <a16:creationId xmlns:a16="http://schemas.microsoft.com/office/drawing/2014/main" id="{2076354C-3DC2-F9D0-6EC3-A4EF6FF8FC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BF2220-2A98-C649-8378-AFFC5C6E0B22}" type="datetimeFigureOut">
              <a:rPr lang="en-NL" smtClean="0"/>
              <a:t>09/16/2024</a:t>
            </a:fld>
            <a:endParaRPr lang="en-NL"/>
          </a:p>
        </p:txBody>
      </p:sp>
    </p:spTree>
    <p:extLst>
      <p:ext uri="{BB962C8B-B14F-4D97-AF65-F5344CB8AC3E}">
        <p14:creationId xmlns:p14="http://schemas.microsoft.com/office/powerpoint/2010/main" val="3898398413"/>
      </p:ext>
    </p:extLst>
  </p:cSld>
  <p:clrMap bg1="lt1" tx1="dk1" bg2="lt2" tx2="dk2" accent1="accent1" accent2="accent2" accent3="accent3" accent4="accent4" accent5="accent5" accent6="accent6" hlink="hlink" folHlink="folHlink"/>
  <p:sldLayoutIdLst>
    <p:sldLayoutId id="2147483685" r:id="rId1"/>
    <p:sldLayoutId id="214748368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F14FD9-B083-C740-EDC3-512A5DAEF4C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en-NL"/>
          </a:p>
        </p:txBody>
      </p:sp>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323049309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Lst>
  <p:txStyles>
    <p:titleStyle>
      <a:lvl1pPr algn="l" defTabSz="914400" rtl="0" eaLnBrk="1" latinLnBrk="0" hangingPunct="1">
        <a:lnSpc>
          <a:spcPct val="90000"/>
        </a:lnSpc>
        <a:spcBef>
          <a:spcPct val="0"/>
        </a:spcBef>
        <a:buNone/>
        <a:defRPr sz="4400" kern="1200">
          <a:solidFill>
            <a:srgbClr val="1A355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1A355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355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355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355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355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5" name="Picture 4" descr="A blue and black rectangle&#10;&#10;Description automatically generated with low confidence">
            <a:extLst>
              <a:ext uri="{FF2B5EF4-FFF2-40B4-BE49-F238E27FC236}">
                <a16:creationId xmlns:a16="http://schemas.microsoft.com/office/drawing/2014/main" id="{DD78EF11-AD50-DC67-4084-F9AA73BFF10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endParaRPr lang="en-NL"/>
          </a:p>
        </p:txBody>
      </p:sp>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120632414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1" name="Picture 10" descr="A picture containing graphics, screenshot, graphic design&#10;&#10;Description automatically generated">
            <a:extLst>
              <a:ext uri="{FF2B5EF4-FFF2-40B4-BE49-F238E27FC236}">
                <a16:creationId xmlns:a16="http://schemas.microsoft.com/office/drawing/2014/main" id="{82712778-DA6A-C83E-5A88-6D00F2A6CC2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11336"/>
            <a:ext cx="12192000" cy="6880671"/>
          </a:xfrm>
          <a:prstGeom prst="rect">
            <a:avLst/>
          </a:prstGeom>
        </p:spPr>
      </p:pic>
      <p:pic>
        <p:nvPicPr>
          <p:cNvPr id="9" name="Picture 8" descr="A close up of a logo&#10;&#10;Description automatically generated with low confidence">
            <a:extLst>
              <a:ext uri="{FF2B5EF4-FFF2-40B4-BE49-F238E27FC236}">
                <a16:creationId xmlns:a16="http://schemas.microsoft.com/office/drawing/2014/main" id="{743852FA-C686-7E16-B65B-F43C1FB004D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4586" y="553094"/>
            <a:ext cx="2621797" cy="719438"/>
          </a:xfrm>
          <a:prstGeom prst="rect">
            <a:avLst/>
          </a:prstGeom>
        </p:spPr>
      </p:pic>
      <p:sp>
        <p:nvSpPr>
          <p:cNvPr id="2" name="Title Placeholder 1">
            <a:extLst>
              <a:ext uri="{FF2B5EF4-FFF2-40B4-BE49-F238E27FC236}">
                <a16:creationId xmlns:a16="http://schemas.microsoft.com/office/drawing/2014/main" id="{EB5ED112-0EF8-94FB-DFE8-30055722D869}"/>
              </a:ext>
            </a:extLst>
          </p:cNvPr>
          <p:cNvSpPr>
            <a:spLocks noGrp="1"/>
          </p:cNvSpPr>
          <p:nvPr>
            <p:ph type="title"/>
          </p:nvPr>
        </p:nvSpPr>
        <p:spPr>
          <a:xfrm>
            <a:off x="838200" y="500061"/>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AE152D03-5B03-AA27-F52C-F05E9154C0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2076354C-3DC2-F9D0-6EC3-A4EF6FF8FC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BF2220-2A98-C649-8378-AFFC5C6E0B22}" type="datetimeFigureOut">
              <a:rPr lang="en-NL" smtClean="0"/>
              <a:t>09/16/2024</a:t>
            </a:fld>
            <a:endParaRPr lang="en-NL"/>
          </a:p>
        </p:txBody>
      </p:sp>
    </p:spTree>
    <p:extLst>
      <p:ext uri="{BB962C8B-B14F-4D97-AF65-F5344CB8AC3E}">
        <p14:creationId xmlns:p14="http://schemas.microsoft.com/office/powerpoint/2010/main" val="3980606837"/>
      </p:ext>
    </p:extLst>
  </p:cSld>
  <p:clrMap bg1="lt1" tx1="dk1" bg2="lt2" tx2="dk2" accent1="accent1" accent2="accent2" accent3="accent3" accent4="accent4" accent5="accent5" accent6="accent6" hlink="hlink" folHlink="folHlink"/>
  <p:sldLayoutIdLst>
    <p:sldLayoutId id="2147483692" r:id="rId1"/>
    <p:sldLayoutId id="214748369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12" name="Picture 11" descr="A picture containing screenshot, colorfulness, graphics&#10;&#10;Description automatically generated">
            <a:extLst>
              <a:ext uri="{FF2B5EF4-FFF2-40B4-BE49-F238E27FC236}">
                <a16:creationId xmlns:a16="http://schemas.microsoft.com/office/drawing/2014/main" id="{202A2CC2-CCDD-A16F-EB6B-AD0A5A1AFFC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3292364697"/>
      </p:ext>
    </p:extLst>
  </p:cSld>
  <p:clrMap bg1="lt1" tx1="dk1" bg2="lt2" tx2="dk2" accent1="accent1" accent2="accent2" accent3="accent3" accent4="accent4" accent5="accent5" accent6="accent6" hlink="hlink" folHlink="folHlink"/>
  <p:sldLayoutIdLst>
    <p:sldLayoutId id="214748372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5" name="Picture 4" descr="A picture containing screenshot, graphics, graphic design&#10;&#10;Description automatically generated">
            <a:extLst>
              <a:ext uri="{FF2B5EF4-FFF2-40B4-BE49-F238E27FC236}">
                <a16:creationId xmlns:a16="http://schemas.microsoft.com/office/drawing/2014/main" id="{39B7D7E3-18B3-876F-E540-59667AC3C4C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2466526562"/>
      </p:ext>
    </p:extLst>
  </p:cSld>
  <p:clrMap bg1="lt1" tx1="dk1" bg2="lt2" tx2="dk2" accent1="accent1" accent2="accent2" accent3="accent3" accent4="accent4" accent5="accent5" accent6="accent6" hlink="hlink" folHlink="folHlink"/>
  <p:sldLayoutIdLst>
    <p:sldLayoutId id="2147483730" r:id="rId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6" name="Picture 5" descr="A picture containing screenshot, graphics&#10;&#10;Description automatically generated">
            <a:extLst>
              <a:ext uri="{FF2B5EF4-FFF2-40B4-BE49-F238E27FC236}">
                <a16:creationId xmlns:a16="http://schemas.microsoft.com/office/drawing/2014/main" id="{975B2C5B-DF62-FFCC-6B46-3027DF7B6D6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905351199"/>
      </p:ext>
    </p:extLst>
  </p:cSld>
  <p:clrMap bg1="lt1" tx1="dk1" bg2="lt2" tx2="dk2" accent1="accent1" accent2="accent2" accent3="accent3" accent4="accent4" accent5="accent5" accent6="accent6" hlink="hlink" folHlink="folHlink"/>
  <p:sldLayoutIdLst>
    <p:sldLayoutId id="2147483732" r:id="rId1"/>
    <p:sldLayoutId id="2147483733" r:id="rId2"/>
  </p:sldLayoutIdLst>
  <p:txStyles>
    <p:titleStyle>
      <a:lvl1pPr algn="l" defTabSz="914400" rtl="0" eaLnBrk="1" latinLnBrk="0" hangingPunct="1">
        <a:lnSpc>
          <a:spcPct val="90000"/>
        </a:lnSpc>
        <a:spcBef>
          <a:spcPct val="0"/>
        </a:spcBef>
        <a:buNone/>
        <a:defRPr sz="4400" kern="1200">
          <a:solidFill>
            <a:srgbClr val="1A355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screenshot, graphics&#10;&#10;Description automatically generated">
            <a:extLst>
              <a:ext uri="{FF2B5EF4-FFF2-40B4-BE49-F238E27FC236}">
                <a16:creationId xmlns:a16="http://schemas.microsoft.com/office/drawing/2014/main" id="{223DFFE3-080C-0B44-AB09-35BC558F789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2410311496"/>
      </p:ext>
    </p:extLst>
  </p:cSld>
  <p:clrMap bg1="lt1" tx1="dk1" bg2="lt2" tx2="dk2" accent1="accent1" accent2="accent2" accent3="accent3" accent4="accent4" accent5="accent5" accent6="accent6" hlink="hlink" folHlink="folHlink"/>
  <p:sldLayoutIdLst>
    <p:sldLayoutId id="2147483696" r:id="rId1"/>
    <p:sldLayoutId id="2147483698" r:id="rId2"/>
    <p:sldLayoutId id="214748369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descr="A picture containing screenshot, graphics, graphic design&#10;&#10;Description automatically generated">
            <a:extLst>
              <a:ext uri="{FF2B5EF4-FFF2-40B4-BE49-F238E27FC236}">
                <a16:creationId xmlns:a16="http://schemas.microsoft.com/office/drawing/2014/main" id="{0CD2EF6A-E768-9187-4F47-4BE4E31DBE8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229146233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34" r:id="rId4"/>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pic>
        <p:nvPicPr>
          <p:cNvPr id="5" name="Picture 4" descr="A picture containing screenshot, graphics, graphic design, rectangle&#10;&#10;Description automatically generated">
            <a:extLst>
              <a:ext uri="{FF2B5EF4-FFF2-40B4-BE49-F238E27FC236}">
                <a16:creationId xmlns:a16="http://schemas.microsoft.com/office/drawing/2014/main" id="{E8B0B0D0-9E97-5D5D-43F5-887B64DC210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371923351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Lst>
  <p:txStyles>
    <p:titleStyle>
      <a:lvl1pPr algn="l" defTabSz="914400" rtl="0" eaLnBrk="1" latinLnBrk="0" hangingPunct="1">
        <a:lnSpc>
          <a:spcPct val="90000"/>
        </a:lnSpc>
        <a:spcBef>
          <a:spcPct val="0"/>
        </a:spcBef>
        <a:buNone/>
        <a:defRPr sz="4400" kern="1200">
          <a:solidFill>
            <a:srgbClr val="1A355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1A355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355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355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355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355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8" name="Picture 7" descr="A picture containing screenshot, graphics, graphic design&#10;&#10;Description automatically generated">
            <a:extLst>
              <a:ext uri="{FF2B5EF4-FFF2-40B4-BE49-F238E27FC236}">
                <a16:creationId xmlns:a16="http://schemas.microsoft.com/office/drawing/2014/main" id="{9EC1369F-8502-2EB4-3048-741E0661768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62E6315-5B35-E3CC-5559-DB7CA6C0A0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B378C5ED-3012-459A-F3AF-39B1ED8FF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Tree>
    <p:extLst>
      <p:ext uri="{BB962C8B-B14F-4D97-AF65-F5344CB8AC3E}">
        <p14:creationId xmlns:p14="http://schemas.microsoft.com/office/powerpoint/2010/main" val="140218572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png"/><Relationship Id="rId1" Type="http://schemas.openxmlformats.org/officeDocument/2006/relationships/slideLayout" Target="../slideLayouts/slideLayout9.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2.png"/><Relationship Id="rId1" Type="http://schemas.openxmlformats.org/officeDocument/2006/relationships/slideLayout" Target="../slideLayouts/slideLayout9.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ppboxzorg.nl" TargetMode="Externa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7C9A426-B599-0EA6-75C5-AC00AE801A90}"/>
              </a:ext>
            </a:extLst>
          </p:cNvPr>
          <p:cNvSpPr>
            <a:spLocks noGrp="1"/>
          </p:cNvSpPr>
          <p:nvPr>
            <p:ph type="body" idx="1"/>
          </p:nvPr>
        </p:nvSpPr>
        <p:spPr>
          <a:xfrm>
            <a:off x="536196" y="5591778"/>
            <a:ext cx="3868024" cy="1031846"/>
          </a:xfrm>
        </p:spPr>
        <p:txBody>
          <a:bodyPr/>
          <a:lstStyle/>
          <a:p>
            <a:r>
              <a:rPr lang="nl-NL"/>
              <a:t>10 en 17 september 2024</a:t>
            </a:r>
            <a:endParaRPr lang="en-NL"/>
          </a:p>
        </p:txBody>
      </p:sp>
      <p:sp>
        <p:nvSpPr>
          <p:cNvPr id="3" name="Titel 2">
            <a:extLst>
              <a:ext uri="{FF2B5EF4-FFF2-40B4-BE49-F238E27FC236}">
                <a16:creationId xmlns:a16="http://schemas.microsoft.com/office/drawing/2014/main" id="{2F232512-9241-FF07-1007-1B4161B8A3FF}"/>
              </a:ext>
            </a:extLst>
          </p:cNvPr>
          <p:cNvSpPr>
            <a:spLocks noGrp="1"/>
          </p:cNvSpPr>
          <p:nvPr>
            <p:ph type="title"/>
          </p:nvPr>
        </p:nvSpPr>
        <p:spPr>
          <a:xfrm>
            <a:off x="536196" y="4092755"/>
            <a:ext cx="3549244" cy="1325563"/>
          </a:xfrm>
        </p:spPr>
        <p:txBody>
          <a:bodyPr/>
          <a:lstStyle/>
          <a:p>
            <a:r>
              <a:rPr lang="nl-NL" sz="3200"/>
              <a:t>Webinar</a:t>
            </a:r>
            <a:r>
              <a:rPr lang="en-NL" sz="3200"/>
              <a:t> </a:t>
            </a:r>
            <a:r>
              <a:rPr lang="nl-NL" sz="3200"/>
              <a:t>Palliatieve Kit</a:t>
            </a:r>
            <a:endParaRPr lang="nl-NL"/>
          </a:p>
        </p:txBody>
      </p:sp>
      <p:pic>
        <p:nvPicPr>
          <p:cNvPr id="9" name="Tijdelijke aanduiding voor afbeelding 8" descr="Afbeelding met doos, container, plastic, overdekt&#10;&#10;Automatisch gegenereerde beschrijving">
            <a:extLst>
              <a:ext uri="{FF2B5EF4-FFF2-40B4-BE49-F238E27FC236}">
                <a16:creationId xmlns:a16="http://schemas.microsoft.com/office/drawing/2014/main" id="{51D752BE-F37B-8BA2-939E-EDEDFDA5D4AB}"/>
              </a:ext>
            </a:extLst>
          </p:cNvPr>
          <p:cNvPicPr>
            <a:picLocks noGrp="1" noChangeAspect="1"/>
          </p:cNvPicPr>
          <p:nvPr>
            <p:ph type="pic" sz="quarter" idx="11"/>
          </p:nvPr>
        </p:nvPicPr>
        <p:blipFill>
          <a:blip r:embed="rId2"/>
          <a:srcRect t="6334" b="6334"/>
          <a:stretch>
            <a:fillRect/>
          </a:stretch>
        </p:blipFill>
        <p:spPr/>
      </p:pic>
      <p:pic>
        <p:nvPicPr>
          <p:cNvPr id="6" name="Afbeelding 5" descr="Afbeelding met symbool, Graphics, Lettertype, logo&#10;&#10;Automatisch gegenereerde beschrijving">
            <a:extLst>
              <a:ext uri="{FF2B5EF4-FFF2-40B4-BE49-F238E27FC236}">
                <a16:creationId xmlns:a16="http://schemas.microsoft.com/office/drawing/2014/main" id="{FE9B8CF3-579F-7773-65A0-475FBF85C7CC}"/>
              </a:ext>
            </a:extLst>
          </p:cNvPr>
          <p:cNvPicPr>
            <a:picLocks noChangeAspect="1"/>
          </p:cNvPicPr>
          <p:nvPr/>
        </p:nvPicPr>
        <p:blipFill>
          <a:blip r:embed="rId3"/>
          <a:stretch>
            <a:fillRect/>
          </a:stretch>
        </p:blipFill>
        <p:spPr>
          <a:xfrm>
            <a:off x="405296" y="1304075"/>
            <a:ext cx="1943100" cy="1003300"/>
          </a:xfrm>
          <a:prstGeom prst="rect">
            <a:avLst/>
          </a:prstGeom>
        </p:spPr>
      </p:pic>
      <p:pic>
        <p:nvPicPr>
          <p:cNvPr id="7" name="Afbeelding 6" descr="Afbeelding met cirkel, Lettertype, logo, Graphics&#10;&#10;Automatisch gegenereerde beschrijving">
            <a:extLst>
              <a:ext uri="{FF2B5EF4-FFF2-40B4-BE49-F238E27FC236}">
                <a16:creationId xmlns:a16="http://schemas.microsoft.com/office/drawing/2014/main" id="{8B8906F5-A7FE-ED65-BC76-0DD7C59FA8E6}"/>
              </a:ext>
            </a:extLst>
          </p:cNvPr>
          <p:cNvPicPr>
            <a:picLocks noChangeAspect="1"/>
          </p:cNvPicPr>
          <p:nvPr/>
        </p:nvPicPr>
        <p:blipFill>
          <a:blip r:embed="rId4"/>
          <a:stretch>
            <a:fillRect/>
          </a:stretch>
        </p:blipFill>
        <p:spPr>
          <a:xfrm>
            <a:off x="474313" y="2307375"/>
            <a:ext cx="1657609" cy="1524238"/>
          </a:xfrm>
          <a:prstGeom prst="rect">
            <a:avLst/>
          </a:prstGeom>
        </p:spPr>
      </p:pic>
    </p:spTree>
    <p:extLst>
      <p:ext uri="{BB962C8B-B14F-4D97-AF65-F5344CB8AC3E}">
        <p14:creationId xmlns:p14="http://schemas.microsoft.com/office/powerpoint/2010/main" val="3827274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D279EB-BB66-E415-3CA0-08AA34B8AA7D}"/>
              </a:ext>
            </a:extLst>
          </p:cNvPr>
          <p:cNvSpPr>
            <a:spLocks noGrp="1"/>
          </p:cNvSpPr>
          <p:nvPr>
            <p:ph type="title"/>
          </p:nvPr>
        </p:nvSpPr>
        <p:spPr>
          <a:xfrm>
            <a:off x="5317903" y="196245"/>
            <a:ext cx="9766738" cy="1325563"/>
          </a:xfrm>
        </p:spPr>
        <p:txBody>
          <a:bodyPr/>
          <a:lstStyle/>
          <a:p>
            <a:r>
              <a:rPr lang="nl-NL" sz="3200">
                <a:latin typeface="Arial Rounded MT Bold" panose="020F0704030504030204" pitchFamily="34" charset="0"/>
              </a:rPr>
              <a:t>Samenvattingskaart</a:t>
            </a:r>
            <a:endParaRPr lang="nl-NL"/>
          </a:p>
        </p:txBody>
      </p:sp>
      <p:pic>
        <p:nvPicPr>
          <p:cNvPr id="3" name="Afbeelding 2" descr="Afbeelding met symbool, Graphics, Lettertype, logo&#10;&#10;Automatisch gegenereerde beschrijving">
            <a:extLst>
              <a:ext uri="{FF2B5EF4-FFF2-40B4-BE49-F238E27FC236}">
                <a16:creationId xmlns:a16="http://schemas.microsoft.com/office/drawing/2014/main" id="{2CFECB70-EA0A-6DE4-13EC-BF7E3B907F0E}"/>
              </a:ext>
            </a:extLst>
          </p:cNvPr>
          <p:cNvPicPr>
            <a:picLocks noChangeAspect="1"/>
          </p:cNvPicPr>
          <p:nvPr/>
        </p:nvPicPr>
        <p:blipFill>
          <a:blip r:embed="rId2"/>
          <a:stretch>
            <a:fillRect/>
          </a:stretch>
        </p:blipFill>
        <p:spPr>
          <a:xfrm>
            <a:off x="10438326" y="1053555"/>
            <a:ext cx="1429849" cy="738288"/>
          </a:xfrm>
          <a:prstGeom prst="rect">
            <a:avLst/>
          </a:prstGeom>
        </p:spPr>
      </p:pic>
      <p:pic>
        <p:nvPicPr>
          <p:cNvPr id="5" name="Afbeelding 4" descr="Afbeelding met cirkel, Lettertype, logo, Graphics&#10;&#10;Automatisch gegenereerde beschrijving">
            <a:extLst>
              <a:ext uri="{FF2B5EF4-FFF2-40B4-BE49-F238E27FC236}">
                <a16:creationId xmlns:a16="http://schemas.microsoft.com/office/drawing/2014/main" id="{0E7195F7-5A01-503A-88B8-149AD989FC87}"/>
              </a:ext>
            </a:extLst>
          </p:cNvPr>
          <p:cNvPicPr>
            <a:picLocks noChangeAspect="1"/>
          </p:cNvPicPr>
          <p:nvPr/>
        </p:nvPicPr>
        <p:blipFill>
          <a:blip r:embed="rId3"/>
          <a:stretch>
            <a:fillRect/>
          </a:stretch>
        </p:blipFill>
        <p:spPr>
          <a:xfrm>
            <a:off x="10594773" y="1806335"/>
            <a:ext cx="1219767" cy="1121625"/>
          </a:xfrm>
          <a:prstGeom prst="rect">
            <a:avLst/>
          </a:prstGeom>
        </p:spPr>
      </p:pic>
      <p:pic>
        <p:nvPicPr>
          <p:cNvPr id="7" name="Afbeelding 6" descr="Afbeelding met tekst, schermopname&#10;&#10;Automatisch gegenereerde beschrijving">
            <a:extLst>
              <a:ext uri="{FF2B5EF4-FFF2-40B4-BE49-F238E27FC236}">
                <a16:creationId xmlns:a16="http://schemas.microsoft.com/office/drawing/2014/main" id="{D5449870-7E78-1210-742C-02DCDC6F3748}"/>
              </a:ext>
            </a:extLst>
          </p:cNvPr>
          <p:cNvPicPr>
            <a:picLocks noChangeAspect="1"/>
          </p:cNvPicPr>
          <p:nvPr/>
        </p:nvPicPr>
        <p:blipFill>
          <a:blip r:embed="rId4"/>
          <a:stretch>
            <a:fillRect/>
          </a:stretch>
        </p:blipFill>
        <p:spPr>
          <a:xfrm>
            <a:off x="377460" y="196245"/>
            <a:ext cx="4401685" cy="6228939"/>
          </a:xfrm>
          <a:prstGeom prst="rect">
            <a:avLst/>
          </a:prstGeom>
          <a:ln>
            <a:solidFill>
              <a:srgbClr val="002060"/>
            </a:solidFill>
          </a:ln>
        </p:spPr>
      </p:pic>
    </p:spTree>
    <p:extLst>
      <p:ext uri="{BB962C8B-B14F-4D97-AF65-F5344CB8AC3E}">
        <p14:creationId xmlns:p14="http://schemas.microsoft.com/office/powerpoint/2010/main" val="189949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7A1A59-DD05-395C-0B0A-520ED891ED14}"/>
              </a:ext>
            </a:extLst>
          </p:cNvPr>
          <p:cNvSpPr>
            <a:spLocks noGrp="1"/>
          </p:cNvSpPr>
          <p:nvPr>
            <p:ph type="title"/>
          </p:nvPr>
        </p:nvSpPr>
        <p:spPr/>
        <p:txBody>
          <a:bodyPr/>
          <a:lstStyle/>
          <a:p>
            <a:r>
              <a:rPr lang="nl-NL" err="1"/>
              <a:t>Toetsvragen</a:t>
            </a:r>
            <a:endParaRPr lang="nl-NL"/>
          </a:p>
        </p:txBody>
      </p:sp>
      <p:sp>
        <p:nvSpPr>
          <p:cNvPr id="3" name="Tijdelijke aanduiding voor inhoud 2">
            <a:extLst>
              <a:ext uri="{FF2B5EF4-FFF2-40B4-BE49-F238E27FC236}">
                <a16:creationId xmlns:a16="http://schemas.microsoft.com/office/drawing/2014/main" id="{60603146-ADCF-DC27-8375-F1FC06CF01AD}"/>
              </a:ext>
            </a:extLst>
          </p:cNvPr>
          <p:cNvSpPr>
            <a:spLocks noGrp="1"/>
          </p:cNvSpPr>
          <p:nvPr>
            <p:ph idx="1"/>
          </p:nvPr>
        </p:nvSpPr>
        <p:spPr/>
        <p:txBody>
          <a:bodyPr>
            <a:normAutofit fontScale="62500" lnSpcReduction="20000"/>
          </a:bodyPr>
          <a:lstStyle/>
          <a:p>
            <a:pPr marL="342900" lvl="0" indent="-342900">
              <a:lnSpc>
                <a:spcPct val="115000"/>
              </a:lnSpc>
              <a:buFont typeface="+mj-lt"/>
              <a:buAutoNum type="arabicPeriod"/>
            </a:pPr>
            <a:r>
              <a:rPr lang="nl-NL" sz="2400" kern="100">
                <a:effectLst/>
                <a:ea typeface="Aptos" panose="020B0004020202020204" pitchFamily="34" charset="0"/>
                <a:cs typeface="Times New Roman" panose="02020603050405020304" pitchFamily="18" charset="0"/>
              </a:rPr>
              <a:t>De palliatieve kit wordt proactief ingezet door de eigen huisarts van de patiënt</a:t>
            </a:r>
          </a:p>
          <a:p>
            <a:pPr marL="342900" lvl="0" indent="-342900">
              <a:lnSpc>
                <a:spcPct val="115000"/>
              </a:lnSpc>
              <a:buFont typeface="+mj-lt"/>
              <a:buAutoNum type="alphaLcParenR"/>
            </a:pPr>
            <a:r>
              <a:rPr lang="nl-NL" sz="2400" kern="100">
                <a:effectLst/>
                <a:ea typeface="Aptos" panose="020B0004020202020204" pitchFamily="34" charset="0"/>
                <a:cs typeface="Times New Roman" panose="02020603050405020304" pitchFamily="18" charset="0"/>
              </a:rPr>
              <a:t>Juist</a:t>
            </a:r>
          </a:p>
          <a:p>
            <a:pPr marL="342900" lvl="0" indent="-342900">
              <a:lnSpc>
                <a:spcPct val="115000"/>
              </a:lnSpc>
              <a:spcAft>
                <a:spcPts val="800"/>
              </a:spcAft>
              <a:buFont typeface="+mj-lt"/>
              <a:buAutoNum type="alphaLcParenR"/>
            </a:pPr>
            <a:r>
              <a:rPr lang="nl-NL" sz="2400" kern="100">
                <a:effectLst/>
                <a:ea typeface="Aptos" panose="020B0004020202020204" pitchFamily="34" charset="0"/>
                <a:cs typeface="Times New Roman" panose="02020603050405020304" pitchFamily="18" charset="0"/>
              </a:rPr>
              <a:t>Onjuist</a:t>
            </a:r>
          </a:p>
          <a:p>
            <a:pPr marL="0" lvl="0" indent="0">
              <a:lnSpc>
                <a:spcPct val="115000"/>
              </a:lnSpc>
              <a:buNone/>
            </a:pPr>
            <a:r>
              <a:rPr lang="nl-NL" sz="2400" kern="100">
                <a:effectLst/>
                <a:ea typeface="Aptos" panose="020B0004020202020204" pitchFamily="34" charset="0"/>
                <a:cs typeface="Times New Roman" panose="02020603050405020304" pitchFamily="18" charset="0"/>
              </a:rPr>
              <a:t>2.    Uitvoeringsverzoek mag mondeling afgestemd worden door de huisarts en wijkverpleegkundige</a:t>
            </a:r>
          </a:p>
          <a:p>
            <a:pPr marL="342900" lvl="0" indent="-342900">
              <a:lnSpc>
                <a:spcPct val="115000"/>
              </a:lnSpc>
              <a:buFont typeface="+mj-lt"/>
              <a:buAutoNum type="alphaLcParenR"/>
            </a:pPr>
            <a:r>
              <a:rPr lang="nl-NL" sz="2400" kern="100">
                <a:effectLst/>
                <a:ea typeface="Aptos" panose="020B0004020202020204" pitchFamily="34" charset="0"/>
                <a:cs typeface="Times New Roman" panose="02020603050405020304" pitchFamily="18" charset="0"/>
              </a:rPr>
              <a:t>Juist</a:t>
            </a:r>
          </a:p>
          <a:p>
            <a:pPr marL="342900" lvl="0" indent="-342900">
              <a:lnSpc>
                <a:spcPct val="115000"/>
              </a:lnSpc>
              <a:spcAft>
                <a:spcPts val="800"/>
              </a:spcAft>
              <a:buFont typeface="+mj-lt"/>
              <a:buAutoNum type="alphaLcParenR"/>
            </a:pPr>
            <a:r>
              <a:rPr lang="nl-NL" sz="2400" kern="100">
                <a:effectLst/>
                <a:ea typeface="Aptos" panose="020B0004020202020204" pitchFamily="34" charset="0"/>
                <a:cs typeface="Times New Roman" panose="02020603050405020304" pitchFamily="18" charset="0"/>
              </a:rPr>
              <a:t>Onjuist</a:t>
            </a:r>
          </a:p>
          <a:p>
            <a:pPr marL="0" lvl="0" indent="0">
              <a:lnSpc>
                <a:spcPct val="115000"/>
              </a:lnSpc>
              <a:buNone/>
            </a:pPr>
            <a:r>
              <a:rPr lang="nl-NL" sz="2400" kern="100">
                <a:effectLst/>
                <a:ea typeface="Aptos" panose="020B0004020202020204" pitchFamily="34" charset="0"/>
                <a:cs typeface="Times New Roman" panose="02020603050405020304" pitchFamily="18" charset="0"/>
              </a:rPr>
              <a:t>3.    De palliatieve kit wordt alleen ingezet bij palliatieve sedatie</a:t>
            </a:r>
          </a:p>
          <a:p>
            <a:pPr marL="342900" lvl="0" indent="-342900">
              <a:lnSpc>
                <a:spcPct val="115000"/>
              </a:lnSpc>
              <a:buFont typeface="+mj-lt"/>
              <a:buAutoNum type="alphaLcParenR"/>
            </a:pPr>
            <a:r>
              <a:rPr lang="nl-NL" sz="2400" kern="100">
                <a:effectLst/>
                <a:ea typeface="Aptos" panose="020B0004020202020204" pitchFamily="34" charset="0"/>
                <a:cs typeface="Times New Roman" panose="02020603050405020304" pitchFamily="18" charset="0"/>
              </a:rPr>
              <a:t>Juist</a:t>
            </a:r>
          </a:p>
          <a:p>
            <a:pPr marL="342900" lvl="0" indent="-342900">
              <a:lnSpc>
                <a:spcPct val="115000"/>
              </a:lnSpc>
              <a:spcAft>
                <a:spcPts val="800"/>
              </a:spcAft>
              <a:buFont typeface="+mj-lt"/>
              <a:buAutoNum type="alphaLcParenR"/>
            </a:pPr>
            <a:r>
              <a:rPr lang="nl-NL" sz="2400" kern="100">
                <a:effectLst/>
                <a:ea typeface="Aptos" panose="020B0004020202020204" pitchFamily="34" charset="0"/>
                <a:cs typeface="Times New Roman" panose="02020603050405020304" pitchFamily="18" charset="0"/>
              </a:rPr>
              <a:t>Onjuist</a:t>
            </a:r>
          </a:p>
          <a:p>
            <a:endParaRPr lang="nl-NL"/>
          </a:p>
        </p:txBody>
      </p:sp>
      <p:pic>
        <p:nvPicPr>
          <p:cNvPr id="6" name="Tijdelijke aanduiding voor afbeelding 5" descr="Afbeelding met Menselijk gezicht, glimlach, vrouw, kleding&#10;&#10;Automatisch gegenereerde beschrijving">
            <a:extLst>
              <a:ext uri="{FF2B5EF4-FFF2-40B4-BE49-F238E27FC236}">
                <a16:creationId xmlns:a16="http://schemas.microsoft.com/office/drawing/2014/main" id="{FFFD216F-C479-53C3-54C2-4B8711B7F5D9}"/>
              </a:ext>
            </a:extLst>
          </p:cNvPr>
          <p:cNvPicPr>
            <a:picLocks noGrp="1" noChangeAspect="1"/>
          </p:cNvPicPr>
          <p:nvPr>
            <p:ph type="pic" sz="quarter" idx="10"/>
          </p:nvPr>
        </p:nvPicPr>
        <p:blipFill>
          <a:blip r:embed="rId3"/>
          <a:srcRect l="3792" r="3792"/>
          <a:stretch>
            <a:fillRect/>
          </a:stretch>
        </p:blipFill>
        <p:spPr/>
      </p:pic>
    </p:spTree>
    <p:extLst>
      <p:ext uri="{BB962C8B-B14F-4D97-AF65-F5344CB8AC3E}">
        <p14:creationId xmlns:p14="http://schemas.microsoft.com/office/powerpoint/2010/main" val="750586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9E53599-1FEB-4A3B-5B9D-E213BAB81941}"/>
              </a:ext>
            </a:extLst>
          </p:cNvPr>
          <p:cNvSpPr>
            <a:spLocks noGrp="1"/>
          </p:cNvSpPr>
          <p:nvPr>
            <p:ph idx="1"/>
          </p:nvPr>
        </p:nvSpPr>
        <p:spPr>
          <a:xfrm>
            <a:off x="838200" y="1825625"/>
            <a:ext cx="11214969" cy="4351338"/>
          </a:xfrm>
        </p:spPr>
        <p:txBody>
          <a:bodyPr vert="horz" lIns="91440" tIns="45720" rIns="91440" bIns="45720" rtlCol="0" anchor="t">
            <a:normAutofit/>
          </a:bodyPr>
          <a:lstStyle/>
          <a:p>
            <a:pPr marL="0" indent="0">
              <a:buNone/>
            </a:pPr>
            <a:r>
              <a:rPr lang="nl-NL" sz="2000" b="1">
                <a:solidFill>
                  <a:schemeClr val="tx1"/>
                </a:solidFill>
                <a:latin typeface="Century Gothic"/>
                <a:ea typeface="Calibri"/>
                <a:cs typeface="Calibri"/>
              </a:rPr>
              <a:t>Definitie:</a:t>
            </a:r>
            <a:endParaRPr lang="nl-NL" b="1">
              <a:solidFill>
                <a:schemeClr val="tx1"/>
              </a:solidFill>
              <a:latin typeface="Century Gothic"/>
              <a:ea typeface="Calibri"/>
              <a:cs typeface="Calibri"/>
            </a:endParaRPr>
          </a:p>
          <a:p>
            <a:r>
              <a:rPr lang="nl-NL" sz="2000">
                <a:solidFill>
                  <a:schemeClr val="tx1"/>
                </a:solidFill>
                <a:latin typeface="Century Gothic"/>
                <a:ea typeface="Calibri"/>
                <a:cs typeface="Calibri"/>
              </a:rPr>
              <a:t>Opzettelijk verlagen van het bewustzijn van een patiënt in de laatste levensfase (richtlijn KNMG)</a:t>
            </a:r>
            <a:endParaRPr lang="nl-NL">
              <a:solidFill>
                <a:schemeClr val="tx1"/>
              </a:solidFill>
              <a:latin typeface="Century Gothic"/>
            </a:endParaRPr>
          </a:p>
          <a:p>
            <a:pPr marL="0" indent="0">
              <a:buNone/>
            </a:pPr>
            <a:r>
              <a:rPr lang="nl-NL" sz="2000" b="1">
                <a:solidFill>
                  <a:schemeClr val="tx1"/>
                </a:solidFill>
                <a:latin typeface="Century Gothic"/>
                <a:ea typeface="Calibri"/>
                <a:cs typeface="Calibri"/>
              </a:rPr>
              <a:t>Doel:</a:t>
            </a:r>
            <a:endParaRPr lang="nl-NL">
              <a:solidFill>
                <a:schemeClr val="tx1"/>
              </a:solidFill>
              <a:latin typeface="Century Gothic"/>
            </a:endParaRPr>
          </a:p>
          <a:p>
            <a:r>
              <a:rPr lang="nl-NL" sz="2000">
                <a:solidFill>
                  <a:schemeClr val="tx1"/>
                </a:solidFill>
                <a:latin typeface="Century Gothic"/>
                <a:ea typeface="Calibri"/>
                <a:cs typeface="Calibri"/>
              </a:rPr>
              <a:t>Onbehandelbaar lijden verlichten (en niet het leven verkorten) door middel van verlaging van het bewustzijn. Dit lijden komt voort uit refractaire klachten c.q. symptomen, die kunnen bestaan uit verschillende (gecombineerde) dimensies: lichamelijk, psychisch, sociaal en existentieel</a:t>
            </a:r>
            <a:endParaRPr lang="nl-NL">
              <a:solidFill>
                <a:schemeClr val="tx1"/>
              </a:solidFill>
              <a:latin typeface="Century Gothic"/>
              <a:ea typeface="Calibri"/>
              <a:cs typeface="Calibri"/>
            </a:endParaRPr>
          </a:p>
          <a:p>
            <a:pPr marL="0" indent="0">
              <a:buNone/>
            </a:pPr>
            <a:r>
              <a:rPr lang="nl-NL" sz="2000" b="1">
                <a:solidFill>
                  <a:schemeClr val="tx1"/>
                </a:solidFill>
                <a:latin typeface="Century Gothic"/>
                <a:ea typeface="Calibri"/>
                <a:cs typeface="Calibri"/>
              </a:rPr>
              <a:t> Manieren:</a:t>
            </a:r>
            <a:endParaRPr lang="nl-NL">
              <a:solidFill>
                <a:schemeClr val="tx1"/>
              </a:solidFill>
              <a:latin typeface="Century Gothic"/>
            </a:endParaRPr>
          </a:p>
          <a:p>
            <a:r>
              <a:rPr lang="nl-NL" sz="2000">
                <a:solidFill>
                  <a:schemeClr val="tx1"/>
                </a:solidFill>
                <a:latin typeface="Century Gothic"/>
                <a:ea typeface="Calibri"/>
                <a:cs typeface="Calibri"/>
              </a:rPr>
              <a:t>Kortdurende /Intermitterende sedatie</a:t>
            </a:r>
            <a:endParaRPr lang="nl-NL">
              <a:solidFill>
                <a:schemeClr val="tx1"/>
              </a:solidFill>
              <a:latin typeface="Century Gothic"/>
            </a:endParaRPr>
          </a:p>
          <a:p>
            <a:r>
              <a:rPr lang="nl-NL" sz="2000">
                <a:solidFill>
                  <a:schemeClr val="tx1"/>
                </a:solidFill>
                <a:latin typeface="Century Gothic"/>
                <a:ea typeface="Calibri"/>
                <a:cs typeface="Calibri"/>
              </a:rPr>
              <a:t>Continue sedatie</a:t>
            </a:r>
            <a:endParaRPr lang="nl-NL">
              <a:solidFill>
                <a:schemeClr val="tx1"/>
              </a:solidFill>
              <a:latin typeface="Century Gothic"/>
            </a:endParaRPr>
          </a:p>
          <a:p>
            <a:r>
              <a:rPr lang="nl-NL" sz="2000">
                <a:solidFill>
                  <a:schemeClr val="tx1"/>
                </a:solidFill>
                <a:latin typeface="Century Gothic"/>
                <a:ea typeface="Calibri"/>
                <a:cs typeface="Calibri"/>
              </a:rPr>
              <a:t>Acute sedatie</a:t>
            </a:r>
            <a:endParaRPr lang="nl-NL">
              <a:solidFill>
                <a:schemeClr val="tx1"/>
              </a:solidFill>
              <a:latin typeface="Century Gothic"/>
            </a:endParaRPr>
          </a:p>
        </p:txBody>
      </p:sp>
      <p:sp>
        <p:nvSpPr>
          <p:cNvPr id="3" name="Titel 2">
            <a:extLst>
              <a:ext uri="{FF2B5EF4-FFF2-40B4-BE49-F238E27FC236}">
                <a16:creationId xmlns:a16="http://schemas.microsoft.com/office/drawing/2014/main" id="{1CFF01B2-6565-2CAE-7BEF-FBBA3F4CCFCA}"/>
              </a:ext>
            </a:extLst>
          </p:cNvPr>
          <p:cNvSpPr>
            <a:spLocks noGrp="1"/>
          </p:cNvSpPr>
          <p:nvPr>
            <p:ph type="title"/>
          </p:nvPr>
        </p:nvSpPr>
        <p:spPr/>
        <p:txBody>
          <a:bodyPr/>
          <a:lstStyle/>
          <a:p>
            <a:r>
              <a:rPr lang="nl-NL">
                <a:latin typeface="Arial Rounded MT Bold"/>
              </a:rPr>
              <a:t>Palliatieve sedatie herziene richtlijn 2022</a:t>
            </a:r>
            <a:endParaRPr lang="nl-NL">
              <a:solidFill>
                <a:srgbClr val="000000"/>
              </a:solidFill>
              <a:latin typeface="Arial Rounded MT Bold"/>
            </a:endParaRPr>
          </a:p>
          <a:p>
            <a:endParaRPr lang="nl-NL"/>
          </a:p>
        </p:txBody>
      </p:sp>
    </p:spTree>
    <p:extLst>
      <p:ext uri="{BB962C8B-B14F-4D97-AF65-F5344CB8AC3E}">
        <p14:creationId xmlns:p14="http://schemas.microsoft.com/office/powerpoint/2010/main" val="1816398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E32C87-B863-C8F6-B0F4-34ADB1D9DFAE}"/>
              </a:ext>
            </a:extLst>
          </p:cNvPr>
          <p:cNvSpPr>
            <a:spLocks noGrp="1"/>
          </p:cNvSpPr>
          <p:nvPr>
            <p:ph type="title"/>
          </p:nvPr>
        </p:nvSpPr>
        <p:spPr/>
        <p:txBody>
          <a:bodyPr/>
          <a:lstStyle/>
          <a:p>
            <a:r>
              <a:rPr lang="nl-NL"/>
              <a:t>     Refractaire symptomen</a:t>
            </a:r>
          </a:p>
        </p:txBody>
      </p:sp>
      <p:pic>
        <p:nvPicPr>
          <p:cNvPr id="4" name="Tijdelijke aanduiding voor inhoud 6" descr="Afbeelding met tekst, schermopname, Lettertype, ontwerp&#10;&#10;Automatisch gegenereerde beschrijving">
            <a:extLst>
              <a:ext uri="{FF2B5EF4-FFF2-40B4-BE49-F238E27FC236}">
                <a16:creationId xmlns:a16="http://schemas.microsoft.com/office/drawing/2014/main" id="{35FA9259-7BF9-3020-D08E-F7B90E616F2E}"/>
              </a:ext>
            </a:extLst>
          </p:cNvPr>
          <p:cNvPicPr>
            <a:picLocks noGrp="1" noChangeAspect="1"/>
          </p:cNvPicPr>
          <p:nvPr>
            <p:ph idx="1"/>
          </p:nvPr>
        </p:nvPicPr>
        <p:blipFill>
          <a:blip r:embed="rId2"/>
          <a:stretch>
            <a:fillRect/>
          </a:stretch>
        </p:blipFill>
        <p:spPr>
          <a:xfrm>
            <a:off x="2835056" y="1825625"/>
            <a:ext cx="6521887" cy="4351338"/>
          </a:xfrm>
        </p:spPr>
      </p:pic>
      <p:pic>
        <p:nvPicPr>
          <p:cNvPr id="3" name="Afbeelding 2" descr="Afbeelding met symbool, Graphics, Lettertype, logo&#10;&#10;Automatisch gegenereerde beschrijving">
            <a:extLst>
              <a:ext uri="{FF2B5EF4-FFF2-40B4-BE49-F238E27FC236}">
                <a16:creationId xmlns:a16="http://schemas.microsoft.com/office/drawing/2014/main" id="{E983CC89-B765-68C3-F3EE-0C62C9BEE07D}"/>
              </a:ext>
            </a:extLst>
          </p:cNvPr>
          <p:cNvPicPr>
            <a:picLocks noChangeAspect="1"/>
          </p:cNvPicPr>
          <p:nvPr/>
        </p:nvPicPr>
        <p:blipFill>
          <a:blip r:embed="rId3"/>
          <a:stretch>
            <a:fillRect/>
          </a:stretch>
        </p:blipFill>
        <p:spPr>
          <a:xfrm>
            <a:off x="10438326" y="1053555"/>
            <a:ext cx="1429849" cy="738288"/>
          </a:xfrm>
          <a:prstGeom prst="rect">
            <a:avLst/>
          </a:prstGeom>
        </p:spPr>
      </p:pic>
      <p:pic>
        <p:nvPicPr>
          <p:cNvPr id="5" name="Afbeelding 4" descr="Afbeelding met cirkel, Lettertype, logo, Graphics&#10;&#10;Automatisch gegenereerde beschrijving">
            <a:extLst>
              <a:ext uri="{FF2B5EF4-FFF2-40B4-BE49-F238E27FC236}">
                <a16:creationId xmlns:a16="http://schemas.microsoft.com/office/drawing/2014/main" id="{AEC2B723-5FC0-A4EB-6C3C-FD7F556E8EE4}"/>
              </a:ext>
            </a:extLst>
          </p:cNvPr>
          <p:cNvPicPr>
            <a:picLocks noChangeAspect="1"/>
          </p:cNvPicPr>
          <p:nvPr/>
        </p:nvPicPr>
        <p:blipFill>
          <a:blip r:embed="rId4"/>
          <a:stretch>
            <a:fillRect/>
          </a:stretch>
        </p:blipFill>
        <p:spPr>
          <a:xfrm>
            <a:off x="10594773" y="1806335"/>
            <a:ext cx="1219767" cy="1121625"/>
          </a:xfrm>
          <a:prstGeom prst="rect">
            <a:avLst/>
          </a:prstGeom>
        </p:spPr>
      </p:pic>
    </p:spTree>
    <p:extLst>
      <p:ext uri="{BB962C8B-B14F-4D97-AF65-F5344CB8AC3E}">
        <p14:creationId xmlns:p14="http://schemas.microsoft.com/office/powerpoint/2010/main" val="1328216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4A43A6-2FEE-3A02-3AEA-5606DFC8F7D7}"/>
              </a:ext>
            </a:extLst>
          </p:cNvPr>
          <p:cNvSpPr>
            <a:spLocks noGrp="1"/>
          </p:cNvSpPr>
          <p:nvPr>
            <p:ph type="title"/>
          </p:nvPr>
        </p:nvSpPr>
        <p:spPr/>
        <p:txBody>
          <a:bodyPr/>
          <a:lstStyle/>
          <a:p>
            <a:r>
              <a:rPr lang="nl-NL"/>
              <a:t>Symptomen die leiden tot palliatieve sedatie</a:t>
            </a:r>
          </a:p>
        </p:txBody>
      </p:sp>
      <p:pic>
        <p:nvPicPr>
          <p:cNvPr id="4" name="Tijdelijke aanduiding voor inhoud 3" descr="Afbeelding met tekst, schermopname, lijn, Parallel&#10;&#10;Automatisch gegenereerde beschrijving">
            <a:extLst>
              <a:ext uri="{FF2B5EF4-FFF2-40B4-BE49-F238E27FC236}">
                <a16:creationId xmlns:a16="http://schemas.microsoft.com/office/drawing/2014/main" id="{6CAD4EED-236D-9033-7D00-98A76EDA9225}"/>
              </a:ext>
            </a:extLst>
          </p:cNvPr>
          <p:cNvPicPr>
            <a:picLocks noChangeAspect="1"/>
          </p:cNvPicPr>
          <p:nvPr/>
        </p:nvPicPr>
        <p:blipFill>
          <a:blip r:embed="rId2"/>
          <a:stretch>
            <a:fillRect/>
          </a:stretch>
        </p:blipFill>
        <p:spPr>
          <a:xfrm>
            <a:off x="2611472" y="1825625"/>
            <a:ext cx="6969056" cy="4351338"/>
          </a:xfrm>
          <a:prstGeom prst="rect">
            <a:avLst/>
          </a:prstGeom>
        </p:spPr>
      </p:pic>
      <p:pic>
        <p:nvPicPr>
          <p:cNvPr id="3" name="Afbeelding 2" descr="Afbeelding met symbool, Graphics, Lettertype, logo&#10;&#10;Automatisch gegenereerde beschrijving">
            <a:extLst>
              <a:ext uri="{FF2B5EF4-FFF2-40B4-BE49-F238E27FC236}">
                <a16:creationId xmlns:a16="http://schemas.microsoft.com/office/drawing/2014/main" id="{BB17D862-0FF1-AA01-76F9-3B20AF1A349D}"/>
              </a:ext>
            </a:extLst>
          </p:cNvPr>
          <p:cNvPicPr>
            <a:picLocks noChangeAspect="1"/>
          </p:cNvPicPr>
          <p:nvPr/>
        </p:nvPicPr>
        <p:blipFill>
          <a:blip r:embed="rId3"/>
          <a:stretch>
            <a:fillRect/>
          </a:stretch>
        </p:blipFill>
        <p:spPr>
          <a:xfrm>
            <a:off x="10438326" y="1053555"/>
            <a:ext cx="1429849" cy="738288"/>
          </a:xfrm>
          <a:prstGeom prst="rect">
            <a:avLst/>
          </a:prstGeom>
        </p:spPr>
      </p:pic>
      <p:pic>
        <p:nvPicPr>
          <p:cNvPr id="5" name="Afbeelding 4" descr="Afbeelding met cirkel, Lettertype, logo, Graphics&#10;&#10;Automatisch gegenereerde beschrijving">
            <a:extLst>
              <a:ext uri="{FF2B5EF4-FFF2-40B4-BE49-F238E27FC236}">
                <a16:creationId xmlns:a16="http://schemas.microsoft.com/office/drawing/2014/main" id="{5FE26613-A4A5-DC71-BF80-2895ACB6AB23}"/>
              </a:ext>
            </a:extLst>
          </p:cNvPr>
          <p:cNvPicPr>
            <a:picLocks noChangeAspect="1"/>
          </p:cNvPicPr>
          <p:nvPr/>
        </p:nvPicPr>
        <p:blipFill>
          <a:blip r:embed="rId4"/>
          <a:stretch>
            <a:fillRect/>
          </a:stretch>
        </p:blipFill>
        <p:spPr>
          <a:xfrm>
            <a:off x="10594773" y="1806335"/>
            <a:ext cx="1219767" cy="1121625"/>
          </a:xfrm>
          <a:prstGeom prst="rect">
            <a:avLst/>
          </a:prstGeom>
        </p:spPr>
      </p:pic>
    </p:spTree>
    <p:extLst>
      <p:ext uri="{BB962C8B-B14F-4D97-AF65-F5344CB8AC3E}">
        <p14:creationId xmlns:p14="http://schemas.microsoft.com/office/powerpoint/2010/main" val="1810896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1AC0B-4876-3E25-B21F-6FF0E0D1F5E1}"/>
              </a:ext>
            </a:extLst>
          </p:cNvPr>
          <p:cNvSpPr>
            <a:spLocks noGrp="1"/>
          </p:cNvSpPr>
          <p:nvPr>
            <p:ph type="title"/>
          </p:nvPr>
        </p:nvSpPr>
        <p:spPr>
          <a:xfrm>
            <a:off x="5463208" y="779463"/>
            <a:ext cx="5723905" cy="1325563"/>
          </a:xfrm>
        </p:spPr>
        <p:txBody>
          <a:bodyPr>
            <a:normAutofit fontScale="90000"/>
          </a:bodyPr>
          <a:lstStyle/>
          <a:p>
            <a:r>
              <a:rPr lang="nl-NL"/>
              <a:t>Doseringsschema intermitterende toediening continue palliatieve sedatie als inzetten pomp niet mogelijk is</a:t>
            </a:r>
          </a:p>
        </p:txBody>
      </p:sp>
      <p:sp>
        <p:nvSpPr>
          <p:cNvPr id="3" name="Tijdelijke aanduiding voor inhoud 2">
            <a:extLst>
              <a:ext uri="{FF2B5EF4-FFF2-40B4-BE49-F238E27FC236}">
                <a16:creationId xmlns:a16="http://schemas.microsoft.com/office/drawing/2014/main" id="{39814F55-885D-052C-AD5B-128E58B43C8B}"/>
              </a:ext>
            </a:extLst>
          </p:cNvPr>
          <p:cNvSpPr>
            <a:spLocks noGrp="1"/>
          </p:cNvSpPr>
          <p:nvPr>
            <p:ph idx="1"/>
          </p:nvPr>
        </p:nvSpPr>
        <p:spPr>
          <a:xfrm>
            <a:off x="5463208" y="2468562"/>
            <a:ext cx="5918735" cy="3460750"/>
          </a:xfrm>
        </p:spPr>
        <p:txBody>
          <a:bodyPr>
            <a:normAutofit/>
          </a:bodyPr>
          <a:lstStyle/>
          <a:p>
            <a:r>
              <a:rPr lang="nl-NL" b="1" err="1"/>
              <a:t>Midazolam</a:t>
            </a:r>
            <a:r>
              <a:rPr lang="nl-NL" b="1"/>
              <a:t>:</a:t>
            </a:r>
          </a:p>
          <a:p>
            <a:pPr lvl="1"/>
            <a:r>
              <a:rPr lang="nl-NL"/>
              <a:t>Startdosering van 10 mg </a:t>
            </a:r>
            <a:r>
              <a:rPr lang="nl-NL" err="1"/>
              <a:t>s.c</a:t>
            </a:r>
            <a:r>
              <a:rPr lang="nl-NL"/>
              <a:t>., gevolgd door 6 dd. 5 mg </a:t>
            </a:r>
            <a:r>
              <a:rPr lang="nl-NL" err="1"/>
              <a:t>s.c</a:t>
            </a:r>
            <a:r>
              <a:rPr lang="nl-NL"/>
              <a:t>.</a:t>
            </a:r>
          </a:p>
          <a:p>
            <a:pPr lvl="1"/>
            <a:r>
              <a:rPr lang="nl-NL"/>
              <a:t>Zo nodig na 2 uur een bolus van 5 mg </a:t>
            </a:r>
            <a:r>
              <a:rPr lang="nl-NL" err="1"/>
              <a:t>s.c</a:t>
            </a:r>
            <a:r>
              <a:rPr lang="nl-NL"/>
              <a:t>. extra, </a:t>
            </a:r>
          </a:p>
          <a:p>
            <a:pPr lvl="1"/>
            <a:r>
              <a:rPr lang="nl-NL"/>
              <a:t>Bij onvoldoende effect na 4 uur de dosering van de bolus, die om de 4 uur gegeven wordt, met 50% ophogen.</a:t>
            </a:r>
          </a:p>
          <a:p>
            <a:endParaRPr lang="nl-NL"/>
          </a:p>
          <a:p>
            <a:endParaRPr lang="nl-NL"/>
          </a:p>
        </p:txBody>
      </p:sp>
      <p:pic>
        <p:nvPicPr>
          <p:cNvPr id="8" name="Tijdelijke aanduiding voor afbeelding 7" descr="Afbeelding met Graphics, symbool, logo, Lettertype&#10;&#10;Automatisch gegenereerde beschrijving">
            <a:extLst>
              <a:ext uri="{FF2B5EF4-FFF2-40B4-BE49-F238E27FC236}">
                <a16:creationId xmlns:a16="http://schemas.microsoft.com/office/drawing/2014/main" id="{6621EE25-C5E8-F195-8104-74D929861B49}"/>
              </a:ext>
            </a:extLst>
          </p:cNvPr>
          <p:cNvPicPr>
            <a:picLocks noGrp="1" noChangeAspect="1"/>
          </p:cNvPicPr>
          <p:nvPr>
            <p:ph type="pic" sz="quarter" idx="10"/>
          </p:nvPr>
        </p:nvPicPr>
        <p:blipFill>
          <a:blip r:embed="rId2"/>
          <a:srcRect l="4743" r="4743"/>
          <a:stretch>
            <a:fillRect/>
          </a:stretch>
        </p:blipFill>
        <p:spPr/>
      </p:pic>
    </p:spTree>
    <p:extLst>
      <p:ext uri="{BB962C8B-B14F-4D97-AF65-F5344CB8AC3E}">
        <p14:creationId xmlns:p14="http://schemas.microsoft.com/office/powerpoint/2010/main" val="2709333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E58C6B4-3F4F-2195-092E-B3B3C878260B}"/>
              </a:ext>
            </a:extLst>
          </p:cNvPr>
          <p:cNvSpPr>
            <a:spLocks noGrp="1"/>
          </p:cNvSpPr>
          <p:nvPr>
            <p:ph type="title"/>
          </p:nvPr>
        </p:nvSpPr>
        <p:spPr/>
        <p:txBody>
          <a:bodyPr/>
          <a:lstStyle/>
          <a:p>
            <a:r>
              <a:rPr lang="nl-NL">
                <a:latin typeface="Arial Rounded MT Bold"/>
              </a:rPr>
              <a:t>Plaats </a:t>
            </a:r>
            <a:r>
              <a:rPr lang="nl-NL" err="1">
                <a:latin typeface="Arial Rounded MT Bold"/>
              </a:rPr>
              <a:t>levomepromazine</a:t>
            </a:r>
            <a:endParaRPr lang="nl-NL">
              <a:latin typeface="Arial Rounded MT Bold"/>
            </a:endParaRPr>
          </a:p>
        </p:txBody>
      </p:sp>
      <p:sp>
        <p:nvSpPr>
          <p:cNvPr id="6" name="Tijdelijke aanduiding voor inhoud 5">
            <a:extLst>
              <a:ext uri="{FF2B5EF4-FFF2-40B4-BE49-F238E27FC236}">
                <a16:creationId xmlns:a16="http://schemas.microsoft.com/office/drawing/2014/main" id="{F68A0C6C-7AB1-05D5-F5C9-B49475FA0DC6}"/>
              </a:ext>
            </a:extLst>
          </p:cNvPr>
          <p:cNvSpPr>
            <a:spLocks noGrp="1"/>
          </p:cNvSpPr>
          <p:nvPr>
            <p:ph idx="1"/>
          </p:nvPr>
        </p:nvSpPr>
        <p:spPr>
          <a:xfrm>
            <a:off x="838200" y="2039937"/>
            <a:ext cx="10515600" cy="4351338"/>
          </a:xfrm>
        </p:spPr>
        <p:txBody>
          <a:bodyPr vert="horz" lIns="91440" tIns="45720" rIns="91440" bIns="45720" rtlCol="0" anchor="t">
            <a:normAutofit/>
          </a:bodyPr>
          <a:lstStyle/>
          <a:p>
            <a:r>
              <a:rPr lang="nl-NL">
                <a:solidFill>
                  <a:srgbClr val="1A355C"/>
                </a:solidFill>
                <a:latin typeface="Century Gothic"/>
                <a:ea typeface="Calibri"/>
                <a:cs typeface="Calibri"/>
              </a:rPr>
              <a:t>Start bij de refractaire symptomen </a:t>
            </a:r>
            <a:r>
              <a:rPr lang="nl-NL" b="1">
                <a:solidFill>
                  <a:srgbClr val="1A355C"/>
                </a:solidFill>
                <a:latin typeface="Century Gothic"/>
                <a:ea typeface="Calibri"/>
                <a:cs typeface="Calibri"/>
              </a:rPr>
              <a:t>pijn, delier, misselijkheid </a:t>
            </a:r>
            <a:r>
              <a:rPr lang="nl-NL">
                <a:solidFill>
                  <a:srgbClr val="1A355C"/>
                </a:solidFill>
                <a:latin typeface="Century Gothic"/>
                <a:ea typeface="Calibri"/>
                <a:cs typeface="Calibri"/>
              </a:rPr>
              <a:t>en braken naast </a:t>
            </a:r>
            <a:r>
              <a:rPr lang="nl-NL" err="1">
                <a:solidFill>
                  <a:srgbClr val="1A355C"/>
                </a:solidFill>
                <a:latin typeface="Century Gothic"/>
                <a:ea typeface="Calibri"/>
                <a:cs typeface="Calibri"/>
              </a:rPr>
              <a:t>midazolam</a:t>
            </a:r>
            <a:r>
              <a:rPr lang="nl-NL">
                <a:solidFill>
                  <a:srgbClr val="1A355C"/>
                </a:solidFill>
                <a:latin typeface="Century Gothic"/>
                <a:ea typeface="Calibri"/>
                <a:cs typeface="Calibri"/>
              </a:rPr>
              <a:t> eerder met </a:t>
            </a:r>
            <a:r>
              <a:rPr lang="nl-NL" b="1" err="1">
                <a:solidFill>
                  <a:srgbClr val="1A355C"/>
                </a:solidFill>
                <a:latin typeface="Century Gothic"/>
                <a:ea typeface="Calibri"/>
                <a:cs typeface="Calibri"/>
              </a:rPr>
              <a:t>levomepromazine</a:t>
            </a:r>
            <a:r>
              <a:rPr lang="nl-NL">
                <a:solidFill>
                  <a:srgbClr val="1A355C"/>
                </a:solidFill>
                <a:latin typeface="Century Gothic"/>
                <a:ea typeface="Calibri"/>
                <a:cs typeface="Calibri"/>
              </a:rPr>
              <a:t> vanwege het anti-</a:t>
            </a:r>
            <a:r>
              <a:rPr lang="nl-NL" err="1">
                <a:solidFill>
                  <a:srgbClr val="1A355C"/>
                </a:solidFill>
                <a:latin typeface="Century Gothic"/>
                <a:ea typeface="Calibri"/>
                <a:cs typeface="Calibri"/>
              </a:rPr>
              <a:t>emetische</a:t>
            </a:r>
            <a:r>
              <a:rPr lang="nl-NL">
                <a:solidFill>
                  <a:srgbClr val="1A355C"/>
                </a:solidFill>
                <a:latin typeface="Century Gothic"/>
                <a:ea typeface="Calibri"/>
                <a:cs typeface="Calibri"/>
              </a:rPr>
              <a:t>, </a:t>
            </a:r>
            <a:r>
              <a:rPr lang="nl-NL" err="1">
                <a:solidFill>
                  <a:srgbClr val="1A355C"/>
                </a:solidFill>
                <a:latin typeface="Century Gothic"/>
                <a:ea typeface="Calibri"/>
                <a:cs typeface="Calibri"/>
              </a:rPr>
              <a:t>antipsychotische</a:t>
            </a:r>
            <a:r>
              <a:rPr lang="nl-NL">
                <a:solidFill>
                  <a:srgbClr val="1A355C"/>
                </a:solidFill>
                <a:latin typeface="Century Gothic"/>
                <a:ea typeface="Calibri"/>
                <a:cs typeface="Calibri"/>
              </a:rPr>
              <a:t> en </a:t>
            </a:r>
            <a:r>
              <a:rPr lang="nl-NL" err="1">
                <a:solidFill>
                  <a:srgbClr val="1A355C"/>
                </a:solidFill>
                <a:latin typeface="Century Gothic"/>
                <a:ea typeface="Calibri"/>
                <a:cs typeface="Calibri"/>
              </a:rPr>
              <a:t>analgetische</a:t>
            </a:r>
            <a:r>
              <a:rPr lang="nl-NL">
                <a:solidFill>
                  <a:srgbClr val="1A355C"/>
                </a:solidFill>
                <a:latin typeface="Century Gothic"/>
                <a:ea typeface="Calibri"/>
                <a:cs typeface="Calibri"/>
              </a:rPr>
              <a:t> effect. </a:t>
            </a:r>
            <a:endParaRPr lang="nl-NL">
              <a:solidFill>
                <a:srgbClr val="1A355C"/>
              </a:solidFill>
              <a:latin typeface="Century Gothic"/>
            </a:endParaRPr>
          </a:p>
          <a:p>
            <a:r>
              <a:rPr lang="nl-NL">
                <a:solidFill>
                  <a:srgbClr val="1A355C"/>
                </a:solidFill>
                <a:latin typeface="Century Gothic"/>
                <a:ea typeface="Calibri"/>
                <a:cs typeface="Calibri"/>
              </a:rPr>
              <a:t>Geef een oplaadbolus </a:t>
            </a:r>
            <a:r>
              <a:rPr lang="nl-NL" err="1">
                <a:solidFill>
                  <a:srgbClr val="1A355C"/>
                </a:solidFill>
                <a:latin typeface="Century Gothic"/>
                <a:ea typeface="Calibri"/>
                <a:cs typeface="Calibri"/>
              </a:rPr>
              <a:t>levomepromazine</a:t>
            </a:r>
            <a:r>
              <a:rPr lang="nl-NL">
                <a:solidFill>
                  <a:srgbClr val="1A355C"/>
                </a:solidFill>
                <a:latin typeface="Century Gothic"/>
                <a:ea typeface="Calibri"/>
                <a:cs typeface="Calibri"/>
              </a:rPr>
              <a:t>: 50 mg, daarna volgt een bolus van 25 mg </a:t>
            </a:r>
            <a:r>
              <a:rPr lang="nl-NL" err="1">
                <a:solidFill>
                  <a:srgbClr val="1A355C"/>
                </a:solidFill>
                <a:latin typeface="Century Gothic"/>
                <a:ea typeface="Calibri"/>
                <a:cs typeface="Calibri"/>
              </a:rPr>
              <a:t>s.c</a:t>
            </a:r>
            <a:r>
              <a:rPr lang="nl-NL">
                <a:solidFill>
                  <a:srgbClr val="1A355C"/>
                </a:solidFill>
                <a:latin typeface="Century Gothic"/>
                <a:ea typeface="Calibri"/>
                <a:cs typeface="Calibri"/>
              </a:rPr>
              <a:t>. elke 12 uur,</a:t>
            </a:r>
            <a:endParaRPr lang="nl-NL">
              <a:solidFill>
                <a:srgbClr val="1A355C"/>
              </a:solidFill>
              <a:latin typeface="Century Gothic"/>
            </a:endParaRPr>
          </a:p>
          <a:p>
            <a:r>
              <a:rPr lang="nl-NL">
                <a:solidFill>
                  <a:srgbClr val="1A355C"/>
                </a:solidFill>
                <a:latin typeface="Century Gothic"/>
                <a:ea typeface="Calibri"/>
                <a:cs typeface="Calibri"/>
              </a:rPr>
              <a:t>Stop vervolgens voorafgaand gebruikte antipsychotica, zoals haloperidol</a:t>
            </a:r>
            <a:endParaRPr lang="nl-NL">
              <a:solidFill>
                <a:srgbClr val="1A355C"/>
              </a:solidFill>
              <a:latin typeface="Century Gothic"/>
            </a:endParaRPr>
          </a:p>
          <a:p>
            <a:r>
              <a:rPr lang="nl-NL">
                <a:solidFill>
                  <a:srgbClr val="1A355C"/>
                </a:solidFill>
                <a:latin typeface="Century Gothic"/>
                <a:ea typeface="Calibri"/>
                <a:cs typeface="Calibri"/>
              </a:rPr>
              <a:t>Bewerkstellig de benodigde bewustzijnsdaling door middel van titratie van </a:t>
            </a:r>
            <a:r>
              <a:rPr lang="nl-NL" err="1">
                <a:solidFill>
                  <a:srgbClr val="1A355C"/>
                </a:solidFill>
                <a:latin typeface="Century Gothic"/>
                <a:ea typeface="Calibri"/>
                <a:cs typeface="Calibri"/>
              </a:rPr>
              <a:t>midazolam</a:t>
            </a:r>
            <a:r>
              <a:rPr lang="nl-NL">
                <a:solidFill>
                  <a:srgbClr val="1A355C"/>
                </a:solidFill>
                <a:latin typeface="Century Gothic"/>
                <a:ea typeface="Calibri"/>
                <a:cs typeface="Calibri"/>
              </a:rPr>
              <a:t>. </a:t>
            </a:r>
            <a:endParaRPr lang="nl-NL">
              <a:solidFill>
                <a:srgbClr val="1A355C"/>
              </a:solidFill>
              <a:latin typeface="Century Gothic"/>
            </a:endParaRPr>
          </a:p>
          <a:p>
            <a:r>
              <a:rPr lang="nl-NL">
                <a:solidFill>
                  <a:srgbClr val="1A355C"/>
                </a:solidFill>
                <a:latin typeface="Century Gothic"/>
                <a:ea typeface="Calibri"/>
                <a:cs typeface="Calibri"/>
              </a:rPr>
              <a:t>Indien </a:t>
            </a:r>
            <a:r>
              <a:rPr lang="nl-NL" err="1">
                <a:solidFill>
                  <a:srgbClr val="1A355C"/>
                </a:solidFill>
                <a:latin typeface="Century Gothic"/>
                <a:ea typeface="Calibri"/>
                <a:cs typeface="Calibri"/>
              </a:rPr>
              <a:t>midazolam</a:t>
            </a:r>
            <a:r>
              <a:rPr lang="nl-NL">
                <a:solidFill>
                  <a:srgbClr val="1A355C"/>
                </a:solidFill>
                <a:latin typeface="Century Gothic"/>
                <a:ea typeface="Calibri"/>
                <a:cs typeface="Calibri"/>
              </a:rPr>
              <a:t> nauwelijks effect sorteert en geen verstorende factoren, overweeg eerder </a:t>
            </a:r>
            <a:r>
              <a:rPr lang="nl-NL" err="1">
                <a:solidFill>
                  <a:srgbClr val="1A355C"/>
                </a:solidFill>
                <a:latin typeface="Century Gothic"/>
                <a:ea typeface="Calibri"/>
                <a:cs typeface="Calibri"/>
              </a:rPr>
              <a:t>levomepromazine</a:t>
            </a:r>
            <a:r>
              <a:rPr lang="nl-NL">
                <a:solidFill>
                  <a:srgbClr val="1A355C"/>
                </a:solidFill>
                <a:latin typeface="Century Gothic"/>
                <a:ea typeface="Calibri"/>
                <a:cs typeface="Calibri"/>
              </a:rPr>
              <a:t> toe te voegen.</a:t>
            </a:r>
            <a:endParaRPr lang="nl-NL">
              <a:solidFill>
                <a:srgbClr val="1A355C"/>
              </a:solidFill>
              <a:latin typeface="Century Gothic"/>
            </a:endParaRPr>
          </a:p>
          <a:p>
            <a:endParaRPr lang="nl-NL">
              <a:solidFill>
                <a:srgbClr val="1A355C"/>
              </a:solidFill>
            </a:endParaRPr>
          </a:p>
        </p:txBody>
      </p:sp>
      <p:pic>
        <p:nvPicPr>
          <p:cNvPr id="2" name="Afbeelding 1" descr="Afbeelding met symbool, Graphics, Lettertype, logo&#10;&#10;Automatisch gegenereerde beschrijving">
            <a:extLst>
              <a:ext uri="{FF2B5EF4-FFF2-40B4-BE49-F238E27FC236}">
                <a16:creationId xmlns:a16="http://schemas.microsoft.com/office/drawing/2014/main" id="{825841A2-F443-0699-19E8-A442C41683CF}"/>
              </a:ext>
            </a:extLst>
          </p:cNvPr>
          <p:cNvPicPr>
            <a:picLocks noChangeAspect="1"/>
          </p:cNvPicPr>
          <p:nvPr/>
        </p:nvPicPr>
        <p:blipFill>
          <a:blip r:embed="rId2"/>
          <a:stretch>
            <a:fillRect/>
          </a:stretch>
        </p:blipFill>
        <p:spPr>
          <a:xfrm>
            <a:off x="9443245" y="327547"/>
            <a:ext cx="1429849" cy="738288"/>
          </a:xfrm>
          <a:prstGeom prst="rect">
            <a:avLst/>
          </a:prstGeom>
        </p:spPr>
      </p:pic>
      <p:pic>
        <p:nvPicPr>
          <p:cNvPr id="4" name="Afbeelding 3" descr="Afbeelding met cirkel, Lettertype, logo, Graphics&#10;&#10;Automatisch gegenereerde beschrijving">
            <a:extLst>
              <a:ext uri="{FF2B5EF4-FFF2-40B4-BE49-F238E27FC236}">
                <a16:creationId xmlns:a16="http://schemas.microsoft.com/office/drawing/2014/main" id="{37B05CDE-D36D-5798-2968-39B2922B5CBB}"/>
              </a:ext>
            </a:extLst>
          </p:cNvPr>
          <p:cNvPicPr>
            <a:picLocks noChangeAspect="1"/>
          </p:cNvPicPr>
          <p:nvPr/>
        </p:nvPicPr>
        <p:blipFill>
          <a:blip r:embed="rId3"/>
          <a:stretch>
            <a:fillRect/>
          </a:stretch>
        </p:blipFill>
        <p:spPr>
          <a:xfrm>
            <a:off x="8399668" y="216885"/>
            <a:ext cx="1043577" cy="959611"/>
          </a:xfrm>
          <a:prstGeom prst="rect">
            <a:avLst/>
          </a:prstGeom>
        </p:spPr>
      </p:pic>
    </p:spTree>
    <p:extLst>
      <p:ext uri="{BB962C8B-B14F-4D97-AF65-F5344CB8AC3E}">
        <p14:creationId xmlns:p14="http://schemas.microsoft.com/office/powerpoint/2010/main" val="3819307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FC43B4-C7DC-B56A-E8B6-BB8C37A9D07D}"/>
              </a:ext>
            </a:extLst>
          </p:cNvPr>
          <p:cNvSpPr>
            <a:spLocks noGrp="1"/>
          </p:cNvSpPr>
          <p:nvPr>
            <p:ph type="title"/>
          </p:nvPr>
        </p:nvSpPr>
        <p:spPr/>
        <p:txBody>
          <a:bodyPr>
            <a:normAutofit/>
          </a:bodyPr>
          <a:lstStyle/>
          <a:p>
            <a:r>
              <a:rPr lang="nl-NL" sz="3200">
                <a:latin typeface="Arial Rounded MT Bold"/>
              </a:rPr>
              <a:t>Acute palliatieve sedatie stap 1a: </a:t>
            </a:r>
          </a:p>
        </p:txBody>
      </p:sp>
      <p:graphicFrame>
        <p:nvGraphicFramePr>
          <p:cNvPr id="4" name="Tabel 4">
            <a:extLst>
              <a:ext uri="{FF2B5EF4-FFF2-40B4-BE49-F238E27FC236}">
                <a16:creationId xmlns:a16="http://schemas.microsoft.com/office/drawing/2014/main" id="{BC4536D1-C472-1E2E-108E-05AF6F02C4BB}"/>
              </a:ext>
            </a:extLst>
          </p:cNvPr>
          <p:cNvGraphicFramePr>
            <a:graphicFrameLocks noGrp="1"/>
          </p:cNvGraphicFramePr>
          <p:nvPr>
            <p:ph sz="quarter" idx="13"/>
            <p:extLst>
              <p:ext uri="{D42A27DB-BD31-4B8C-83A1-F6EECF244321}">
                <p14:modId xmlns:p14="http://schemas.microsoft.com/office/powerpoint/2010/main" val="146050403"/>
              </p:ext>
            </p:extLst>
          </p:nvPr>
        </p:nvGraphicFramePr>
        <p:xfrm>
          <a:off x="2133600" y="1600200"/>
          <a:ext cx="7924800" cy="4942840"/>
        </p:xfrm>
        <a:graphic>
          <a:graphicData uri="http://schemas.openxmlformats.org/drawingml/2006/table">
            <a:tbl>
              <a:tblPr firstRow="1" bandRow="1">
                <a:tableStyleId>{5C22544A-7EE6-4342-B048-85BDC9FD1C3A}</a:tableStyleId>
              </a:tblPr>
              <a:tblGrid>
                <a:gridCol w="2641600">
                  <a:extLst>
                    <a:ext uri="{9D8B030D-6E8A-4147-A177-3AD203B41FA5}">
                      <a16:colId xmlns:a16="http://schemas.microsoft.com/office/drawing/2014/main" val="1373011099"/>
                    </a:ext>
                  </a:extLst>
                </a:gridCol>
                <a:gridCol w="2264383">
                  <a:extLst>
                    <a:ext uri="{9D8B030D-6E8A-4147-A177-3AD203B41FA5}">
                      <a16:colId xmlns:a16="http://schemas.microsoft.com/office/drawing/2014/main" val="3387524869"/>
                    </a:ext>
                  </a:extLst>
                </a:gridCol>
                <a:gridCol w="3018817">
                  <a:extLst>
                    <a:ext uri="{9D8B030D-6E8A-4147-A177-3AD203B41FA5}">
                      <a16:colId xmlns:a16="http://schemas.microsoft.com/office/drawing/2014/main" val="3198110134"/>
                    </a:ext>
                  </a:extLst>
                </a:gridCol>
              </a:tblGrid>
              <a:tr h="370840">
                <a:tc>
                  <a:txBody>
                    <a:bodyPr/>
                    <a:lstStyle/>
                    <a:p>
                      <a:endParaRPr lang="nl-NL"/>
                    </a:p>
                  </a:txBody>
                  <a:tcPr/>
                </a:tc>
                <a:tc>
                  <a:txBody>
                    <a:bodyPr/>
                    <a:lstStyle/>
                    <a:p>
                      <a:r>
                        <a:rPr lang="nl-NL"/>
                        <a:t>Middel</a:t>
                      </a:r>
                    </a:p>
                  </a:txBody>
                  <a:tcPr/>
                </a:tc>
                <a:tc>
                  <a:txBody>
                    <a:bodyPr/>
                    <a:lstStyle/>
                    <a:p>
                      <a:r>
                        <a:rPr lang="nl-NL"/>
                        <a:t>Dosering</a:t>
                      </a:r>
                    </a:p>
                  </a:txBody>
                  <a:tcPr/>
                </a:tc>
                <a:extLst>
                  <a:ext uri="{0D108BD9-81ED-4DB2-BD59-A6C34878D82A}">
                    <a16:rowId xmlns:a16="http://schemas.microsoft.com/office/drawing/2014/main" val="645171268"/>
                  </a:ext>
                </a:extLst>
              </a:tr>
              <a:tr h="370840">
                <a:tc>
                  <a:txBody>
                    <a:bodyPr/>
                    <a:lstStyle/>
                    <a:p>
                      <a:r>
                        <a:rPr lang="nl-NL"/>
                        <a:t>Stap 1a in geval er een intraveneuze toegangsweg beschikbaar is</a:t>
                      </a:r>
                    </a:p>
                  </a:txBody>
                  <a:tcPr/>
                </a:tc>
                <a:tc>
                  <a:txBody>
                    <a:bodyPr/>
                    <a:lstStyle/>
                    <a:p>
                      <a:r>
                        <a:rPr lang="nl-NL" err="1"/>
                        <a:t>Midazolam</a:t>
                      </a:r>
                      <a:endParaRPr lang="nl-NL"/>
                    </a:p>
                  </a:txBody>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800" b="0" i="0" kern="1200">
                          <a:solidFill>
                            <a:schemeClr val="dk1"/>
                          </a:solidFill>
                          <a:effectLst/>
                          <a:latin typeface="+mn-lt"/>
                          <a:ea typeface="+mn-ea"/>
                          <a:cs typeface="+mn-cs"/>
                        </a:rPr>
                        <a:t>15-30 mg, langzaam i.v. (enkele minuten) totdat voldoende sedatie bereikt is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a:t>Zo nodig in combinatie met morfine.</a:t>
                      </a:r>
                      <a:endParaRPr lang="nl-NL" sz="1800" b="0" i="0" kern="1200">
                        <a:solidFill>
                          <a:schemeClr val="dk1"/>
                        </a:solidFill>
                        <a:effectLst/>
                        <a:latin typeface="+mn-lt"/>
                        <a:ea typeface="+mn-ea"/>
                        <a:cs typeface="+mn-cs"/>
                      </a:endParaRPr>
                    </a:p>
                    <a:p>
                      <a:endParaRPr lang="nl-NL"/>
                    </a:p>
                  </a:txBody>
                  <a:tcPr/>
                </a:tc>
                <a:extLst>
                  <a:ext uri="{0D108BD9-81ED-4DB2-BD59-A6C34878D82A}">
                    <a16:rowId xmlns:a16="http://schemas.microsoft.com/office/drawing/2014/main" val="1686377371"/>
                  </a:ext>
                </a:extLst>
              </a:tr>
              <a:tr h="370840">
                <a:tc>
                  <a:txBody>
                    <a:bodyPr/>
                    <a:lstStyle/>
                    <a:p>
                      <a:endParaRPr lang="nl-NL"/>
                    </a:p>
                  </a:txBody>
                  <a:tcPr/>
                </a:tc>
                <a:tc>
                  <a:txBody>
                    <a:bodyPr/>
                    <a:lstStyle/>
                    <a:p>
                      <a:r>
                        <a:rPr lang="nl-NL"/>
                        <a:t>Morfine (alleen bij pijn en/of dyspneu)</a:t>
                      </a:r>
                    </a:p>
                  </a:txBody>
                  <a:tcPr/>
                </a:tc>
                <a:tc>
                  <a:txBody>
                    <a:bodyPr/>
                    <a:lstStyle/>
                    <a:p>
                      <a:pPr marL="285750" indent="-285750">
                        <a:buFont typeface="Arial" panose="020B0604020202020204" pitchFamily="34" charset="0"/>
                        <a:buChar char="•"/>
                      </a:pPr>
                      <a:r>
                        <a:rPr lang="nl-NL"/>
                        <a:t>Bij </a:t>
                      </a:r>
                      <a:r>
                        <a:rPr lang="nl-NL" err="1"/>
                        <a:t>opioïdnaïeve</a:t>
                      </a:r>
                      <a:r>
                        <a:rPr lang="nl-NL"/>
                        <a:t> patiënt: 15 mg langzaam i.v., </a:t>
                      </a:r>
                    </a:p>
                    <a:p>
                      <a:pPr marL="285750" indent="-285750">
                        <a:buFont typeface="Arial" panose="020B0604020202020204" pitchFamily="34" charset="0"/>
                        <a:buChar char="•"/>
                      </a:pPr>
                      <a:r>
                        <a:rPr lang="nl-NL"/>
                        <a:t>Bij </a:t>
                      </a:r>
                      <a:r>
                        <a:rPr lang="nl-NL" err="1"/>
                        <a:t>opioïd</a:t>
                      </a:r>
                      <a:r>
                        <a:rPr lang="nl-NL"/>
                        <a:t> gebruik: 1/3e van (</a:t>
                      </a:r>
                      <a:r>
                        <a:rPr lang="nl-NL" err="1"/>
                        <a:t>equianalgetische</a:t>
                      </a:r>
                      <a:r>
                        <a:rPr lang="nl-NL"/>
                        <a:t>) dagdosering tot een maximum van 30 mg.</a:t>
                      </a:r>
                    </a:p>
                  </a:txBody>
                  <a:tcPr/>
                </a:tc>
                <a:extLst>
                  <a:ext uri="{0D108BD9-81ED-4DB2-BD59-A6C34878D82A}">
                    <a16:rowId xmlns:a16="http://schemas.microsoft.com/office/drawing/2014/main" val="369491982"/>
                  </a:ext>
                </a:extLst>
              </a:tr>
            </a:tbl>
          </a:graphicData>
        </a:graphic>
      </p:graphicFrame>
    </p:spTree>
    <p:extLst>
      <p:ext uri="{BB962C8B-B14F-4D97-AF65-F5344CB8AC3E}">
        <p14:creationId xmlns:p14="http://schemas.microsoft.com/office/powerpoint/2010/main" val="1714284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FC43B4-C7DC-B56A-E8B6-BB8C37A9D07D}"/>
              </a:ext>
            </a:extLst>
          </p:cNvPr>
          <p:cNvSpPr>
            <a:spLocks noGrp="1"/>
          </p:cNvSpPr>
          <p:nvPr>
            <p:ph type="title"/>
          </p:nvPr>
        </p:nvSpPr>
        <p:spPr/>
        <p:txBody>
          <a:bodyPr>
            <a:normAutofit/>
          </a:bodyPr>
          <a:lstStyle/>
          <a:p>
            <a:r>
              <a:rPr lang="nl-NL" sz="3200">
                <a:latin typeface="Arial Rounded MT Bold"/>
              </a:rPr>
              <a:t>Acute palliatieve sedatie stap 1b: </a:t>
            </a:r>
          </a:p>
        </p:txBody>
      </p:sp>
      <p:graphicFrame>
        <p:nvGraphicFramePr>
          <p:cNvPr id="4" name="Tabel 4">
            <a:extLst>
              <a:ext uri="{FF2B5EF4-FFF2-40B4-BE49-F238E27FC236}">
                <a16:creationId xmlns:a16="http://schemas.microsoft.com/office/drawing/2014/main" id="{BC4536D1-C472-1E2E-108E-05AF6F02C4BB}"/>
              </a:ext>
            </a:extLst>
          </p:cNvPr>
          <p:cNvGraphicFramePr>
            <a:graphicFrameLocks noGrp="1"/>
          </p:cNvGraphicFramePr>
          <p:nvPr>
            <p:ph sz="quarter" idx="13"/>
            <p:extLst>
              <p:ext uri="{D42A27DB-BD31-4B8C-83A1-F6EECF244321}">
                <p14:modId xmlns:p14="http://schemas.microsoft.com/office/powerpoint/2010/main" val="1543423244"/>
              </p:ext>
            </p:extLst>
          </p:nvPr>
        </p:nvGraphicFramePr>
        <p:xfrm>
          <a:off x="1408113" y="1936750"/>
          <a:ext cx="9125519" cy="4206240"/>
        </p:xfrm>
        <a:graphic>
          <a:graphicData uri="http://schemas.openxmlformats.org/drawingml/2006/table">
            <a:tbl>
              <a:tblPr firstRow="1" bandRow="1">
                <a:tableStyleId>{5C22544A-7EE6-4342-B048-85BDC9FD1C3A}</a:tableStyleId>
              </a:tblPr>
              <a:tblGrid>
                <a:gridCol w="2206625">
                  <a:extLst>
                    <a:ext uri="{9D8B030D-6E8A-4147-A177-3AD203B41FA5}">
                      <a16:colId xmlns:a16="http://schemas.microsoft.com/office/drawing/2014/main" val="1373011099"/>
                    </a:ext>
                  </a:extLst>
                </a:gridCol>
                <a:gridCol w="2657475">
                  <a:extLst>
                    <a:ext uri="{9D8B030D-6E8A-4147-A177-3AD203B41FA5}">
                      <a16:colId xmlns:a16="http://schemas.microsoft.com/office/drawing/2014/main" val="3387524869"/>
                    </a:ext>
                  </a:extLst>
                </a:gridCol>
                <a:gridCol w="4261419">
                  <a:extLst>
                    <a:ext uri="{9D8B030D-6E8A-4147-A177-3AD203B41FA5}">
                      <a16:colId xmlns:a16="http://schemas.microsoft.com/office/drawing/2014/main" val="3198110134"/>
                    </a:ext>
                  </a:extLst>
                </a:gridCol>
              </a:tblGrid>
              <a:tr h="318769">
                <a:tc>
                  <a:txBody>
                    <a:bodyPr/>
                    <a:lstStyle/>
                    <a:p>
                      <a:endParaRPr lang="nl-NL"/>
                    </a:p>
                  </a:txBody>
                  <a:tcPr/>
                </a:tc>
                <a:tc>
                  <a:txBody>
                    <a:bodyPr/>
                    <a:lstStyle/>
                    <a:p>
                      <a:r>
                        <a:rPr lang="nl-NL"/>
                        <a:t>Middel</a:t>
                      </a:r>
                    </a:p>
                  </a:txBody>
                  <a:tcPr/>
                </a:tc>
                <a:tc>
                  <a:txBody>
                    <a:bodyPr/>
                    <a:lstStyle/>
                    <a:p>
                      <a:r>
                        <a:rPr lang="nl-NL"/>
                        <a:t>Dosering</a:t>
                      </a:r>
                    </a:p>
                  </a:txBody>
                  <a:tcPr/>
                </a:tc>
                <a:extLst>
                  <a:ext uri="{0D108BD9-81ED-4DB2-BD59-A6C34878D82A}">
                    <a16:rowId xmlns:a16="http://schemas.microsoft.com/office/drawing/2014/main" val="645171268"/>
                  </a:ext>
                </a:extLst>
              </a:tr>
              <a:tr h="2204816">
                <a:tc>
                  <a:txBody>
                    <a:bodyPr/>
                    <a:lstStyle/>
                    <a:p>
                      <a:r>
                        <a:rPr lang="nl-NL" sz="1600"/>
                        <a:t>Stap 1b in geval er geen intraveneuze toegangsweg beschikbaar is</a:t>
                      </a:r>
                    </a:p>
                  </a:txBody>
                  <a:tcPr/>
                </a:tc>
                <a:tc>
                  <a:txBody>
                    <a:bodyPr/>
                    <a:lstStyle/>
                    <a:p>
                      <a:r>
                        <a:rPr lang="nl-NL" sz="1600" err="1"/>
                        <a:t>Midazolam</a:t>
                      </a:r>
                      <a:endParaRPr lang="nl-NL" sz="1600"/>
                    </a:p>
                  </a:txBody>
                  <a:tcPr/>
                </a:tc>
                <a:tc>
                  <a:txBody>
                    <a:bodyPr/>
                    <a:lstStyle/>
                    <a:p>
                      <a:pPr marL="285750" indent="-285750">
                        <a:buFont typeface="Arial" panose="020B0604020202020204" pitchFamily="34" charset="0"/>
                        <a:buChar char="•"/>
                      </a:pPr>
                      <a:r>
                        <a:rPr lang="nl-NL" sz="1600"/>
                        <a:t>15-30 mg </a:t>
                      </a:r>
                      <a:r>
                        <a:rPr lang="nl-NL" sz="1600" err="1"/>
                        <a:t>s.c</a:t>
                      </a:r>
                      <a:r>
                        <a:rPr lang="nl-NL" sz="1600"/>
                        <a:t>., </a:t>
                      </a:r>
                    </a:p>
                    <a:p>
                      <a:pPr marL="285750" indent="-285750">
                        <a:buFont typeface="Arial" panose="020B0604020202020204" pitchFamily="34" charset="0"/>
                        <a:buChar char="•"/>
                      </a:pPr>
                      <a:r>
                        <a:rPr lang="nl-NL" sz="1600"/>
                        <a:t>30 mg bij dreigende acute verstikking en/of eerder benzodiazepinegebruik,</a:t>
                      </a:r>
                    </a:p>
                    <a:p>
                      <a:pPr marL="285750" indent="-285750">
                        <a:buFont typeface="Arial" panose="020B0604020202020204" pitchFamily="34" charset="0"/>
                        <a:buChar char="•"/>
                      </a:pPr>
                      <a:r>
                        <a:rPr lang="nl-NL" sz="1600"/>
                        <a:t>bij </a:t>
                      </a:r>
                      <a:r>
                        <a:rPr lang="nl-NL" sz="1600" err="1"/>
                        <a:t>s.c</a:t>
                      </a:r>
                      <a:r>
                        <a:rPr lang="nl-NL" sz="1600"/>
                        <a:t>. toediening van 30 mg (=6 cc) kan op 2 plaatsen 15 mg gespoten worden.</a:t>
                      </a:r>
                    </a:p>
                    <a:p>
                      <a:pPr marL="285750" indent="-285750">
                        <a:buFont typeface="Arial" panose="020B0604020202020204" pitchFamily="34" charset="0"/>
                        <a:buChar char="•"/>
                      </a:pPr>
                      <a:r>
                        <a:rPr lang="nl-NL" sz="1600"/>
                        <a:t>Of: 15 mg </a:t>
                      </a:r>
                      <a:r>
                        <a:rPr lang="nl-NL" sz="1600" err="1"/>
                        <a:t>midazolam</a:t>
                      </a:r>
                      <a:r>
                        <a:rPr lang="nl-NL" sz="1600"/>
                        <a:t> </a:t>
                      </a:r>
                      <a:r>
                        <a:rPr lang="nl-NL" sz="1600" err="1"/>
                        <a:t>intranasaal</a:t>
                      </a:r>
                      <a:r>
                        <a:rPr lang="nl-NL" sz="1600"/>
                        <a:t> (2,5 mg/dosis, 3 doses per neusgat). Niet geschikt bij bloeding uit neus. Zo nodig in combinatie met morfine</a:t>
                      </a:r>
                    </a:p>
                  </a:txBody>
                  <a:tcPr/>
                </a:tc>
                <a:extLst>
                  <a:ext uri="{0D108BD9-81ED-4DB2-BD59-A6C34878D82A}">
                    <a16:rowId xmlns:a16="http://schemas.microsoft.com/office/drawing/2014/main" val="1686377371"/>
                  </a:ext>
                </a:extLst>
              </a:tr>
              <a:tr h="1183229">
                <a:tc>
                  <a:txBody>
                    <a:bodyPr/>
                    <a:lstStyle/>
                    <a:p>
                      <a:endParaRPr lang="nl-NL"/>
                    </a:p>
                  </a:txBody>
                  <a:tcPr/>
                </a:tc>
                <a:tc>
                  <a:txBody>
                    <a:bodyPr/>
                    <a:lstStyle/>
                    <a:p>
                      <a:r>
                        <a:rPr lang="nl-NL" sz="1600"/>
                        <a:t>Morfine (alleen bij pijn en/of dyspneu)</a:t>
                      </a:r>
                    </a:p>
                  </a:txBody>
                  <a:tcPr/>
                </a:tc>
                <a:tc>
                  <a:txBody>
                    <a:bodyPr/>
                    <a:lstStyle/>
                    <a:p>
                      <a:pPr marL="285750" indent="-285750">
                        <a:buFont typeface="Arial" panose="020B0604020202020204" pitchFamily="34" charset="0"/>
                        <a:buChar char="•"/>
                      </a:pPr>
                      <a:r>
                        <a:rPr lang="nl-NL" sz="1600" b="0" i="0" kern="1200">
                          <a:solidFill>
                            <a:schemeClr val="dk1"/>
                          </a:solidFill>
                          <a:effectLst/>
                          <a:latin typeface="+mn-lt"/>
                          <a:ea typeface="+mn-ea"/>
                          <a:cs typeface="+mn-cs"/>
                        </a:rPr>
                        <a:t>Bij </a:t>
                      </a:r>
                      <a:r>
                        <a:rPr lang="nl-NL" sz="1600" b="0" i="0" kern="1200" err="1">
                          <a:solidFill>
                            <a:schemeClr val="dk1"/>
                          </a:solidFill>
                          <a:effectLst/>
                          <a:latin typeface="+mn-lt"/>
                          <a:ea typeface="+mn-ea"/>
                          <a:cs typeface="+mn-cs"/>
                        </a:rPr>
                        <a:t>opioïdnaïeve</a:t>
                      </a:r>
                      <a:r>
                        <a:rPr lang="nl-NL" sz="1600" b="0" i="0" kern="1200">
                          <a:solidFill>
                            <a:schemeClr val="dk1"/>
                          </a:solidFill>
                          <a:effectLst/>
                          <a:latin typeface="+mn-lt"/>
                          <a:ea typeface="+mn-ea"/>
                          <a:cs typeface="+mn-cs"/>
                        </a:rPr>
                        <a:t> patiënt: 15 mg </a:t>
                      </a:r>
                      <a:r>
                        <a:rPr lang="nl-NL" sz="1600" b="0" i="0" kern="1200" err="1">
                          <a:solidFill>
                            <a:schemeClr val="dk1"/>
                          </a:solidFill>
                          <a:effectLst/>
                          <a:latin typeface="+mn-lt"/>
                          <a:ea typeface="+mn-ea"/>
                          <a:cs typeface="+mn-cs"/>
                        </a:rPr>
                        <a:t>s.c</a:t>
                      </a:r>
                      <a:r>
                        <a:rPr lang="nl-NL" sz="1600" b="0" i="0" kern="1200">
                          <a:solidFill>
                            <a:schemeClr val="dk1"/>
                          </a:solidFill>
                          <a:effectLst/>
                          <a:latin typeface="+mn-lt"/>
                          <a:ea typeface="+mn-ea"/>
                          <a:cs typeface="+mn-cs"/>
                        </a:rPr>
                        <a:t>.</a:t>
                      </a:r>
                    </a:p>
                    <a:p>
                      <a:pPr marL="285750" indent="-285750">
                        <a:buFont typeface="Arial" panose="020B0604020202020204" pitchFamily="34" charset="0"/>
                        <a:buChar char="•"/>
                      </a:pPr>
                      <a:r>
                        <a:rPr lang="nl-NL" sz="1600" b="0" i="0" kern="1200">
                          <a:solidFill>
                            <a:schemeClr val="dk1"/>
                          </a:solidFill>
                          <a:effectLst/>
                          <a:latin typeface="+mn-lt"/>
                          <a:ea typeface="+mn-ea"/>
                          <a:cs typeface="+mn-cs"/>
                        </a:rPr>
                        <a:t>Bij </a:t>
                      </a:r>
                      <a:r>
                        <a:rPr lang="nl-NL" sz="1600" b="0" i="0" kern="1200" err="1">
                          <a:solidFill>
                            <a:schemeClr val="dk1"/>
                          </a:solidFill>
                          <a:effectLst/>
                          <a:latin typeface="+mn-lt"/>
                          <a:ea typeface="+mn-ea"/>
                          <a:cs typeface="+mn-cs"/>
                        </a:rPr>
                        <a:t>opioïdgebruik</a:t>
                      </a:r>
                      <a:r>
                        <a:rPr lang="nl-NL" sz="1600" b="0" i="0" kern="1200">
                          <a:solidFill>
                            <a:schemeClr val="dk1"/>
                          </a:solidFill>
                          <a:effectLst/>
                          <a:latin typeface="+mn-lt"/>
                          <a:ea typeface="+mn-ea"/>
                          <a:cs typeface="+mn-cs"/>
                        </a:rPr>
                        <a:t>: 1/3e van (</a:t>
                      </a:r>
                      <a:r>
                        <a:rPr lang="nl-NL" sz="1600" b="0" i="0" kern="1200" err="1">
                          <a:solidFill>
                            <a:schemeClr val="dk1"/>
                          </a:solidFill>
                          <a:effectLst/>
                          <a:latin typeface="+mn-lt"/>
                          <a:ea typeface="+mn-ea"/>
                          <a:cs typeface="+mn-cs"/>
                        </a:rPr>
                        <a:t>equi-analgetische</a:t>
                      </a:r>
                      <a:r>
                        <a:rPr lang="nl-NL" sz="1600" b="0" i="0" kern="1200">
                          <a:solidFill>
                            <a:schemeClr val="dk1"/>
                          </a:solidFill>
                          <a:effectLst/>
                          <a:latin typeface="+mn-lt"/>
                          <a:ea typeface="+mn-ea"/>
                          <a:cs typeface="+mn-cs"/>
                        </a:rPr>
                        <a:t>) dagdosering </a:t>
                      </a:r>
                      <a:r>
                        <a:rPr lang="nl-NL" sz="1600" b="0" i="0" kern="1200" err="1">
                          <a:solidFill>
                            <a:schemeClr val="dk1"/>
                          </a:solidFill>
                          <a:effectLst/>
                          <a:latin typeface="+mn-lt"/>
                          <a:ea typeface="+mn-ea"/>
                          <a:cs typeface="+mn-cs"/>
                        </a:rPr>
                        <a:t>s.c</a:t>
                      </a:r>
                      <a:r>
                        <a:rPr lang="nl-NL" sz="1600" b="0" i="0" kern="1200">
                          <a:solidFill>
                            <a:schemeClr val="dk1"/>
                          </a:solidFill>
                          <a:effectLst/>
                          <a:latin typeface="+mn-lt"/>
                          <a:ea typeface="+mn-ea"/>
                          <a:cs typeface="+mn-cs"/>
                        </a:rPr>
                        <a:t>. tot maximaal 30 mg</a:t>
                      </a:r>
                    </a:p>
                    <a:p>
                      <a:pPr marL="285750" indent="-285750">
                        <a:buFont typeface="Arial" panose="020B0604020202020204" pitchFamily="34" charset="0"/>
                        <a:buChar char="•"/>
                      </a:pPr>
                      <a:endParaRPr lang="nl-NL" sz="1600"/>
                    </a:p>
                  </a:txBody>
                  <a:tcPr/>
                </a:tc>
                <a:extLst>
                  <a:ext uri="{0D108BD9-81ED-4DB2-BD59-A6C34878D82A}">
                    <a16:rowId xmlns:a16="http://schemas.microsoft.com/office/drawing/2014/main" val="369491982"/>
                  </a:ext>
                </a:extLst>
              </a:tr>
            </a:tbl>
          </a:graphicData>
        </a:graphic>
      </p:graphicFrame>
      <p:pic>
        <p:nvPicPr>
          <p:cNvPr id="3" name="Afbeelding 2" descr="Afbeelding met symbool, Graphics, Lettertype, logo&#10;&#10;Automatisch gegenereerde beschrijving">
            <a:extLst>
              <a:ext uri="{FF2B5EF4-FFF2-40B4-BE49-F238E27FC236}">
                <a16:creationId xmlns:a16="http://schemas.microsoft.com/office/drawing/2014/main" id="{F79946B3-91BF-9A96-1E55-930701808019}"/>
              </a:ext>
            </a:extLst>
          </p:cNvPr>
          <p:cNvPicPr>
            <a:picLocks noChangeAspect="1"/>
          </p:cNvPicPr>
          <p:nvPr/>
        </p:nvPicPr>
        <p:blipFill>
          <a:blip r:embed="rId3"/>
          <a:stretch>
            <a:fillRect/>
          </a:stretch>
        </p:blipFill>
        <p:spPr>
          <a:xfrm>
            <a:off x="9443245" y="327547"/>
            <a:ext cx="1429849" cy="738288"/>
          </a:xfrm>
          <a:prstGeom prst="rect">
            <a:avLst/>
          </a:prstGeom>
        </p:spPr>
      </p:pic>
      <p:pic>
        <p:nvPicPr>
          <p:cNvPr id="5" name="Afbeelding 4" descr="Afbeelding met cirkel, Lettertype, logo, Graphics&#10;&#10;Automatisch gegenereerde beschrijving">
            <a:extLst>
              <a:ext uri="{FF2B5EF4-FFF2-40B4-BE49-F238E27FC236}">
                <a16:creationId xmlns:a16="http://schemas.microsoft.com/office/drawing/2014/main" id="{4D9186B0-FB40-7749-85F8-9BF9228814C6}"/>
              </a:ext>
            </a:extLst>
          </p:cNvPr>
          <p:cNvPicPr>
            <a:picLocks noChangeAspect="1"/>
          </p:cNvPicPr>
          <p:nvPr/>
        </p:nvPicPr>
        <p:blipFill>
          <a:blip r:embed="rId4"/>
          <a:stretch>
            <a:fillRect/>
          </a:stretch>
        </p:blipFill>
        <p:spPr>
          <a:xfrm>
            <a:off x="8399668" y="216885"/>
            <a:ext cx="1043577" cy="959611"/>
          </a:xfrm>
          <a:prstGeom prst="rect">
            <a:avLst/>
          </a:prstGeom>
        </p:spPr>
      </p:pic>
    </p:spTree>
    <p:extLst>
      <p:ext uri="{BB962C8B-B14F-4D97-AF65-F5344CB8AC3E}">
        <p14:creationId xmlns:p14="http://schemas.microsoft.com/office/powerpoint/2010/main" val="3978900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FC43B4-C7DC-B56A-E8B6-BB8C37A9D07D}"/>
              </a:ext>
            </a:extLst>
          </p:cNvPr>
          <p:cNvSpPr>
            <a:spLocks noGrp="1"/>
          </p:cNvSpPr>
          <p:nvPr>
            <p:ph type="title"/>
          </p:nvPr>
        </p:nvSpPr>
        <p:spPr/>
        <p:txBody>
          <a:bodyPr>
            <a:normAutofit/>
          </a:bodyPr>
          <a:lstStyle/>
          <a:p>
            <a:r>
              <a:rPr lang="nl-NL" sz="3200">
                <a:latin typeface="Arial Rounded MT Bold"/>
              </a:rPr>
              <a:t>Acute palliatieve sedatie stap 2 en 3: </a:t>
            </a:r>
          </a:p>
        </p:txBody>
      </p:sp>
      <p:graphicFrame>
        <p:nvGraphicFramePr>
          <p:cNvPr id="4" name="Tabel 4">
            <a:extLst>
              <a:ext uri="{FF2B5EF4-FFF2-40B4-BE49-F238E27FC236}">
                <a16:creationId xmlns:a16="http://schemas.microsoft.com/office/drawing/2014/main" id="{BC4536D1-C472-1E2E-108E-05AF6F02C4BB}"/>
              </a:ext>
            </a:extLst>
          </p:cNvPr>
          <p:cNvGraphicFramePr>
            <a:graphicFrameLocks noGrp="1"/>
          </p:cNvGraphicFramePr>
          <p:nvPr>
            <p:ph sz="quarter" idx="13"/>
            <p:extLst>
              <p:ext uri="{D42A27DB-BD31-4B8C-83A1-F6EECF244321}">
                <p14:modId xmlns:p14="http://schemas.microsoft.com/office/powerpoint/2010/main" val="1372236044"/>
              </p:ext>
            </p:extLst>
          </p:nvPr>
        </p:nvGraphicFramePr>
        <p:xfrm>
          <a:off x="1042390" y="1949532"/>
          <a:ext cx="7924800" cy="4124673"/>
        </p:xfrm>
        <a:graphic>
          <a:graphicData uri="http://schemas.openxmlformats.org/drawingml/2006/table">
            <a:tbl>
              <a:tblPr firstRow="1" bandRow="1">
                <a:tableStyleId>{5C22544A-7EE6-4342-B048-85BDC9FD1C3A}</a:tableStyleId>
              </a:tblPr>
              <a:tblGrid>
                <a:gridCol w="2641600">
                  <a:extLst>
                    <a:ext uri="{9D8B030D-6E8A-4147-A177-3AD203B41FA5}">
                      <a16:colId xmlns:a16="http://schemas.microsoft.com/office/drawing/2014/main" val="1373011099"/>
                    </a:ext>
                  </a:extLst>
                </a:gridCol>
                <a:gridCol w="4715753">
                  <a:extLst>
                    <a:ext uri="{9D8B030D-6E8A-4147-A177-3AD203B41FA5}">
                      <a16:colId xmlns:a16="http://schemas.microsoft.com/office/drawing/2014/main" val="3387524869"/>
                    </a:ext>
                  </a:extLst>
                </a:gridCol>
                <a:gridCol w="567447">
                  <a:extLst>
                    <a:ext uri="{9D8B030D-6E8A-4147-A177-3AD203B41FA5}">
                      <a16:colId xmlns:a16="http://schemas.microsoft.com/office/drawing/2014/main" val="3198110134"/>
                    </a:ext>
                  </a:extLst>
                </a:gridCol>
              </a:tblGrid>
              <a:tr h="375633">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645171268"/>
                  </a:ext>
                </a:extLst>
              </a:tr>
              <a:tr h="370840">
                <a:tc>
                  <a:txBody>
                    <a:bodyPr/>
                    <a:lstStyle/>
                    <a:p>
                      <a:r>
                        <a:rPr lang="nl-NL"/>
                        <a:t>Stap 2</a:t>
                      </a:r>
                    </a:p>
                  </a:txBody>
                  <a:tcPr/>
                </a:tc>
                <a:tc>
                  <a:txBody>
                    <a:bodyPr/>
                    <a:lstStyle/>
                    <a:p>
                      <a:pPr marL="285750" indent="-285750">
                        <a:buFont typeface="Arial" panose="020B0604020202020204" pitchFamily="34" charset="0"/>
                        <a:buChar char="•"/>
                      </a:pPr>
                      <a:r>
                        <a:rPr lang="nl-NL"/>
                        <a:t>Herhaal medicatie zo nodig op geleide op effect</a:t>
                      </a:r>
                    </a:p>
                    <a:p>
                      <a:pPr marL="285750" indent="-285750">
                        <a:buFont typeface="Arial" panose="020B0604020202020204" pitchFamily="34" charset="0"/>
                        <a:buChar char="•"/>
                      </a:pPr>
                      <a:r>
                        <a:rPr lang="nl-NL"/>
                        <a:t>Evalueer de situatie iedere 15 minuten, </a:t>
                      </a:r>
                    </a:p>
                    <a:p>
                      <a:pPr marL="285750" indent="-285750">
                        <a:buFont typeface="Arial" panose="020B0604020202020204" pitchFamily="34" charset="0"/>
                        <a:buChar char="•"/>
                      </a:pPr>
                      <a:r>
                        <a:rPr lang="nl-NL"/>
                        <a:t>Geef opnieuw </a:t>
                      </a:r>
                      <a:r>
                        <a:rPr lang="nl-NL" err="1"/>
                        <a:t>midazolam</a:t>
                      </a:r>
                      <a:r>
                        <a:rPr lang="nl-NL"/>
                        <a:t> en morfine indien patiënt niet comfortabel is geworden,</a:t>
                      </a:r>
                    </a:p>
                    <a:p>
                      <a:pPr marL="285750" indent="-285750">
                        <a:buFont typeface="Arial" panose="020B0604020202020204" pitchFamily="34" charset="0"/>
                        <a:buChar char="•"/>
                      </a:pPr>
                      <a:r>
                        <a:rPr lang="nl-NL"/>
                        <a:t>Geef afhankelijk van de reactie dezelfde of dubbele dosering </a:t>
                      </a:r>
                      <a:r>
                        <a:rPr lang="nl-NL" err="1"/>
                        <a:t>midazolam</a:t>
                      </a:r>
                      <a:r>
                        <a:rPr lang="nl-NL"/>
                        <a:t> en morfine</a:t>
                      </a:r>
                    </a:p>
                  </a:txBody>
                  <a:tcPr/>
                </a:tc>
                <a:tc>
                  <a:txBody>
                    <a:bodyPr/>
                    <a:lstStyle/>
                    <a:p>
                      <a:endParaRPr lang="nl-NL"/>
                    </a:p>
                  </a:txBody>
                  <a:tcPr/>
                </a:tc>
                <a:extLst>
                  <a:ext uri="{0D108BD9-81ED-4DB2-BD59-A6C34878D82A}">
                    <a16:rowId xmlns:a16="http://schemas.microsoft.com/office/drawing/2014/main" val="1686377371"/>
                  </a:ext>
                </a:extLst>
              </a:tr>
              <a:tr h="370840">
                <a:tc>
                  <a:txBody>
                    <a:bodyPr/>
                    <a:lstStyle/>
                    <a:p>
                      <a:r>
                        <a:rPr lang="nl-NL"/>
                        <a:t>Stap 3</a:t>
                      </a:r>
                    </a:p>
                  </a:txBody>
                  <a:tcPr/>
                </a:tc>
                <a:tc>
                  <a:txBody>
                    <a:bodyPr/>
                    <a:lstStyle/>
                    <a:p>
                      <a:pPr marL="285750" indent="-285750">
                        <a:buFont typeface="Arial" panose="020B0604020202020204" pitchFamily="34" charset="0"/>
                        <a:buChar char="•"/>
                      </a:pPr>
                      <a:r>
                        <a:rPr lang="nl-NL"/>
                        <a:t>Heroverweeg indicatie tot sedatie indien patiënt niet snel komt te overlijden.</a:t>
                      </a:r>
                    </a:p>
                  </a:txBody>
                  <a:tcPr/>
                </a:tc>
                <a:tc>
                  <a:txBody>
                    <a:bodyPr/>
                    <a:lstStyle/>
                    <a:p>
                      <a:pPr marL="285750" indent="-285750">
                        <a:buFont typeface="Arial" panose="020B0604020202020204" pitchFamily="34" charset="0"/>
                        <a:buChar char="•"/>
                      </a:pPr>
                      <a:endParaRPr lang="nl-NL"/>
                    </a:p>
                  </a:txBody>
                  <a:tcPr/>
                </a:tc>
                <a:extLst>
                  <a:ext uri="{0D108BD9-81ED-4DB2-BD59-A6C34878D82A}">
                    <a16:rowId xmlns:a16="http://schemas.microsoft.com/office/drawing/2014/main" val="369491982"/>
                  </a:ext>
                </a:extLst>
              </a:tr>
            </a:tbl>
          </a:graphicData>
        </a:graphic>
      </p:graphicFrame>
      <p:pic>
        <p:nvPicPr>
          <p:cNvPr id="3" name="Afbeelding 2" descr="Afbeelding met symbool, Graphics, Lettertype, logo&#10;&#10;Automatisch gegenereerde beschrijving">
            <a:extLst>
              <a:ext uri="{FF2B5EF4-FFF2-40B4-BE49-F238E27FC236}">
                <a16:creationId xmlns:a16="http://schemas.microsoft.com/office/drawing/2014/main" id="{B6390831-2B42-9E21-5E8B-E41916B174F1}"/>
              </a:ext>
            </a:extLst>
          </p:cNvPr>
          <p:cNvPicPr>
            <a:picLocks noChangeAspect="1"/>
          </p:cNvPicPr>
          <p:nvPr/>
        </p:nvPicPr>
        <p:blipFill>
          <a:blip r:embed="rId3"/>
          <a:stretch>
            <a:fillRect/>
          </a:stretch>
        </p:blipFill>
        <p:spPr>
          <a:xfrm>
            <a:off x="9443245" y="327547"/>
            <a:ext cx="1429849" cy="738288"/>
          </a:xfrm>
          <a:prstGeom prst="rect">
            <a:avLst/>
          </a:prstGeom>
        </p:spPr>
      </p:pic>
      <p:pic>
        <p:nvPicPr>
          <p:cNvPr id="5" name="Afbeelding 4" descr="Afbeelding met cirkel, Lettertype, logo, Graphics&#10;&#10;Automatisch gegenereerde beschrijving">
            <a:extLst>
              <a:ext uri="{FF2B5EF4-FFF2-40B4-BE49-F238E27FC236}">
                <a16:creationId xmlns:a16="http://schemas.microsoft.com/office/drawing/2014/main" id="{FD447C6F-3B3A-000F-430F-93398B429534}"/>
              </a:ext>
            </a:extLst>
          </p:cNvPr>
          <p:cNvPicPr>
            <a:picLocks noChangeAspect="1"/>
          </p:cNvPicPr>
          <p:nvPr/>
        </p:nvPicPr>
        <p:blipFill>
          <a:blip r:embed="rId4"/>
          <a:stretch>
            <a:fillRect/>
          </a:stretch>
        </p:blipFill>
        <p:spPr>
          <a:xfrm>
            <a:off x="8399668" y="216885"/>
            <a:ext cx="1043577" cy="959611"/>
          </a:xfrm>
          <a:prstGeom prst="rect">
            <a:avLst/>
          </a:prstGeom>
        </p:spPr>
      </p:pic>
    </p:spTree>
    <p:extLst>
      <p:ext uri="{BB962C8B-B14F-4D97-AF65-F5344CB8AC3E}">
        <p14:creationId xmlns:p14="http://schemas.microsoft.com/office/powerpoint/2010/main" val="972586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E2BB8A-3D79-4533-87BD-33D242ADE82D}"/>
              </a:ext>
            </a:extLst>
          </p:cNvPr>
          <p:cNvSpPr>
            <a:spLocks noGrp="1"/>
          </p:cNvSpPr>
          <p:nvPr>
            <p:ph type="title"/>
          </p:nvPr>
        </p:nvSpPr>
        <p:spPr/>
        <p:txBody>
          <a:bodyPr>
            <a:normAutofit fontScale="90000"/>
          </a:bodyPr>
          <a:lstStyle/>
          <a:p>
            <a:br>
              <a:rPr lang="nl-NL" sz="3600">
                <a:latin typeface="Arial Rounded MT Bold"/>
              </a:rPr>
            </a:br>
            <a:br>
              <a:rPr lang="nl-NL" sz="3600">
                <a:latin typeface="Arial Rounded MT Bold"/>
              </a:rPr>
            </a:br>
            <a:r>
              <a:rPr lang="nl-NL" sz="3600">
                <a:latin typeface="Arial Rounded MT Bold"/>
              </a:rPr>
              <a:t>WELKOM bij de </a:t>
            </a:r>
            <a:r>
              <a:rPr lang="nl-NL" sz="3600" err="1">
                <a:latin typeface="Arial Rounded MT Bold"/>
              </a:rPr>
              <a:t>webinar</a:t>
            </a:r>
            <a:r>
              <a:rPr lang="nl-NL" sz="3600">
                <a:latin typeface="Arial Rounded MT Bold"/>
              </a:rPr>
              <a:t> palliatieve kit!</a:t>
            </a:r>
            <a:br>
              <a:rPr lang="nl-NL" sz="3600">
                <a:latin typeface="Arial Rounded MT Bold"/>
              </a:rPr>
            </a:br>
            <a:br>
              <a:rPr lang="nl-NL" sz="3600">
                <a:latin typeface="Arial Rounded MT Bold"/>
              </a:rPr>
            </a:br>
            <a:endParaRPr lang="nl-NL" sz="3600"/>
          </a:p>
        </p:txBody>
      </p:sp>
      <p:sp>
        <p:nvSpPr>
          <p:cNvPr id="3" name="Tijdelijke aanduiding voor afbeelding 2">
            <a:extLst>
              <a:ext uri="{FF2B5EF4-FFF2-40B4-BE49-F238E27FC236}">
                <a16:creationId xmlns:a16="http://schemas.microsoft.com/office/drawing/2014/main" id="{5F73BD03-6471-1119-0D33-0EDFF1CE150E}"/>
              </a:ext>
            </a:extLst>
          </p:cNvPr>
          <p:cNvSpPr>
            <a:spLocks noGrp="1"/>
          </p:cNvSpPr>
          <p:nvPr>
            <p:ph idx="1"/>
          </p:nvPr>
        </p:nvSpPr>
        <p:spPr/>
        <p:txBody>
          <a:bodyPr vert="horz" lIns="91440" tIns="45720" rIns="91440" bIns="45720" rtlCol="0" anchor="t">
            <a:normAutofit/>
          </a:bodyPr>
          <a:lstStyle/>
          <a:p>
            <a:pPr marL="0" indent="0">
              <a:buNone/>
            </a:pPr>
            <a:endParaRPr lang="nl-NL" sz="3600" dirty="0"/>
          </a:p>
          <a:p>
            <a:r>
              <a:rPr lang="nl-NL" sz="3000" dirty="0"/>
              <a:t>Deze webinar wordt opgenomen!</a:t>
            </a:r>
          </a:p>
          <a:p>
            <a:r>
              <a:rPr lang="nl-NL" sz="3000" dirty="0"/>
              <a:t>Zet het geluid uit (en eventueel je camera)</a:t>
            </a:r>
          </a:p>
          <a:p>
            <a:r>
              <a:rPr lang="nl-NL" sz="3000" dirty="0"/>
              <a:t>Vragen mogen via de chat gesteld worden:          deze worden verzameld en op later moment beantwoord</a:t>
            </a:r>
          </a:p>
          <a:p>
            <a:pPr marL="0" indent="0">
              <a:buNone/>
            </a:pPr>
            <a:endParaRPr lang="nl-NL" sz="3200" dirty="0"/>
          </a:p>
        </p:txBody>
      </p:sp>
    </p:spTree>
    <p:extLst>
      <p:ext uri="{BB962C8B-B14F-4D97-AF65-F5344CB8AC3E}">
        <p14:creationId xmlns:p14="http://schemas.microsoft.com/office/powerpoint/2010/main" val="159823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5E2411-633F-AABB-FE63-DC5A0FB68227}"/>
              </a:ext>
            </a:extLst>
          </p:cNvPr>
          <p:cNvSpPr>
            <a:spLocks noGrp="1"/>
          </p:cNvSpPr>
          <p:nvPr>
            <p:ph type="title"/>
          </p:nvPr>
        </p:nvSpPr>
        <p:spPr/>
        <p:txBody>
          <a:bodyPr>
            <a:normAutofit fontScale="90000"/>
          </a:bodyPr>
          <a:lstStyle/>
          <a:p>
            <a:r>
              <a:rPr lang="nl-NL"/>
              <a:t>Palliatieve sedatie: kernpunten uit herziene richtlijn en plek </a:t>
            </a:r>
            <a:r>
              <a:rPr lang="nl-NL" err="1"/>
              <a:t>nozinan</a:t>
            </a:r>
            <a:endParaRPr lang="nl-NL"/>
          </a:p>
        </p:txBody>
      </p:sp>
      <p:sp>
        <p:nvSpPr>
          <p:cNvPr id="3" name="Tijdelijke aanduiding voor inhoud 2">
            <a:extLst>
              <a:ext uri="{FF2B5EF4-FFF2-40B4-BE49-F238E27FC236}">
                <a16:creationId xmlns:a16="http://schemas.microsoft.com/office/drawing/2014/main" id="{6BFB838C-6333-8B5E-A532-519895E32D5D}"/>
              </a:ext>
            </a:extLst>
          </p:cNvPr>
          <p:cNvSpPr>
            <a:spLocks noGrp="1"/>
          </p:cNvSpPr>
          <p:nvPr>
            <p:ph idx="1"/>
          </p:nvPr>
        </p:nvSpPr>
        <p:spPr>
          <a:xfrm>
            <a:off x="5463208" y="2084387"/>
            <a:ext cx="5918735" cy="2689225"/>
          </a:xfrm>
        </p:spPr>
        <p:txBody>
          <a:bodyPr/>
          <a:lstStyle/>
          <a:p>
            <a:r>
              <a:rPr lang="nl-NL"/>
              <a:t>”</a:t>
            </a:r>
            <a:r>
              <a:rPr lang="nl-NL" err="1"/>
              <a:t>nozinan</a:t>
            </a:r>
            <a:r>
              <a:rPr lang="nl-NL"/>
              <a:t> denk er </a:t>
            </a:r>
            <a:r>
              <a:rPr lang="nl-NL" err="1"/>
              <a:t>an</a:t>
            </a:r>
            <a:r>
              <a:rPr lang="nl-NL"/>
              <a:t>”</a:t>
            </a:r>
          </a:p>
          <a:p>
            <a:r>
              <a:rPr lang="nl-NL"/>
              <a:t>gezamenlijke besluitvorming</a:t>
            </a:r>
          </a:p>
          <a:p>
            <a:r>
              <a:rPr lang="nl-NL"/>
              <a:t>proportionaliteit van de sedatie</a:t>
            </a:r>
          </a:p>
        </p:txBody>
      </p:sp>
      <p:pic>
        <p:nvPicPr>
          <p:cNvPr id="6" name="Tijdelijke aanduiding voor afbeelding 5" descr="Afbeelding met cirkel, symbool, diagram, clipart&#10;&#10;Automatisch gegenereerde beschrijving">
            <a:extLst>
              <a:ext uri="{FF2B5EF4-FFF2-40B4-BE49-F238E27FC236}">
                <a16:creationId xmlns:a16="http://schemas.microsoft.com/office/drawing/2014/main" id="{1002D4E8-66A1-DB59-AE99-24DE4D41E02F}"/>
              </a:ext>
            </a:extLst>
          </p:cNvPr>
          <p:cNvPicPr>
            <a:picLocks noGrp="1" noChangeAspect="1"/>
          </p:cNvPicPr>
          <p:nvPr>
            <p:ph type="pic" sz="quarter" idx="10"/>
          </p:nvPr>
        </p:nvPicPr>
        <p:blipFill>
          <a:blip r:embed="rId2"/>
          <a:srcRect l="4743" r="4743"/>
          <a:stretch>
            <a:fillRect/>
          </a:stretch>
        </p:blipFill>
        <p:spPr/>
      </p:pic>
    </p:spTree>
    <p:extLst>
      <p:ext uri="{BB962C8B-B14F-4D97-AF65-F5344CB8AC3E}">
        <p14:creationId xmlns:p14="http://schemas.microsoft.com/office/powerpoint/2010/main" val="2628680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Afbeelding met tekst, schermopname&#10;&#10;Automatisch gegenereerde beschrijving">
            <a:extLst>
              <a:ext uri="{FF2B5EF4-FFF2-40B4-BE49-F238E27FC236}">
                <a16:creationId xmlns:a16="http://schemas.microsoft.com/office/drawing/2014/main" id="{CAB30D6F-5A0A-FD5A-06D4-143BEDA9E490}"/>
              </a:ext>
            </a:extLst>
          </p:cNvPr>
          <p:cNvPicPr>
            <a:picLocks noGrp="1" noChangeAspect="1"/>
          </p:cNvPicPr>
          <p:nvPr>
            <p:ph idx="1"/>
          </p:nvPr>
        </p:nvPicPr>
        <p:blipFill>
          <a:blip r:embed="rId2"/>
          <a:stretch>
            <a:fillRect/>
          </a:stretch>
        </p:blipFill>
        <p:spPr>
          <a:xfrm>
            <a:off x="1084955" y="114056"/>
            <a:ext cx="9306983" cy="6098076"/>
          </a:xfrm>
        </p:spPr>
      </p:pic>
    </p:spTree>
    <p:extLst>
      <p:ext uri="{BB962C8B-B14F-4D97-AF65-F5344CB8AC3E}">
        <p14:creationId xmlns:p14="http://schemas.microsoft.com/office/powerpoint/2010/main" val="3507251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EA15A3-41FB-F57F-46E9-C0828EC1E179}"/>
              </a:ext>
            </a:extLst>
          </p:cNvPr>
          <p:cNvSpPr>
            <a:spLocks noGrp="1"/>
          </p:cNvSpPr>
          <p:nvPr>
            <p:ph type="title"/>
          </p:nvPr>
        </p:nvSpPr>
        <p:spPr/>
        <p:txBody>
          <a:bodyPr/>
          <a:lstStyle/>
          <a:p>
            <a:r>
              <a:rPr lang="nl-NL">
                <a:latin typeface="Arial Rounded MT Bold"/>
              </a:rPr>
              <a:t>Werkafspraak: Levering kit door apotheek bij patiënt (1)</a:t>
            </a:r>
            <a:endParaRPr lang="nl-NL"/>
          </a:p>
        </p:txBody>
      </p:sp>
      <p:sp>
        <p:nvSpPr>
          <p:cNvPr id="3" name="Tijdelijke aanduiding voor inhoud 2">
            <a:extLst>
              <a:ext uri="{FF2B5EF4-FFF2-40B4-BE49-F238E27FC236}">
                <a16:creationId xmlns:a16="http://schemas.microsoft.com/office/drawing/2014/main" id="{17868647-E2B5-E8B9-9FC1-77FA8E25A5E9}"/>
              </a:ext>
            </a:extLst>
          </p:cNvPr>
          <p:cNvSpPr>
            <a:spLocks noGrp="1"/>
          </p:cNvSpPr>
          <p:nvPr>
            <p:ph idx="1"/>
          </p:nvPr>
        </p:nvSpPr>
        <p:spPr/>
        <p:txBody>
          <a:bodyPr vert="horz" lIns="91440" tIns="45720" rIns="91440" bIns="45720" rtlCol="0" anchor="t">
            <a:normAutofit/>
          </a:bodyPr>
          <a:lstStyle/>
          <a:p>
            <a:r>
              <a:rPr lang="nl-NL"/>
              <a:t>Recept met omschrijving 'palliatieve kit'</a:t>
            </a:r>
          </a:p>
          <a:p>
            <a:r>
              <a:rPr lang="nl-NL"/>
              <a:t>Kit wordt aangevuld met medicatie op naam en medicatie aftekenlijst</a:t>
            </a:r>
          </a:p>
          <a:p>
            <a:r>
              <a:rPr lang="nl-NL" err="1"/>
              <a:t>Nozinan</a:t>
            </a:r>
            <a:r>
              <a:rPr lang="nl-NL"/>
              <a:t> standaard vergoed bij palliatieve zorg</a:t>
            </a:r>
          </a:p>
          <a:p>
            <a:r>
              <a:rPr lang="nl-NL"/>
              <a:t>Hulpmiddelen niet op naam in kit</a:t>
            </a:r>
            <a:endParaRPr lang="en-US">
              <a:solidFill>
                <a:srgbClr val="003361"/>
              </a:solidFill>
            </a:endParaRPr>
          </a:p>
          <a:p>
            <a:r>
              <a:rPr lang="nl-NL"/>
              <a:t>check toestemming LSP en zet einddatums medicatie ruim (spoed)</a:t>
            </a:r>
          </a:p>
          <a:p>
            <a:r>
              <a:rPr lang="nl-NL"/>
              <a:t>Kit met etiket NAW gegevens patiënt dichtmaken </a:t>
            </a:r>
          </a:p>
          <a:p>
            <a:pPr lvl="1"/>
            <a:r>
              <a:rPr lang="nl-NL"/>
              <a:t>Patiënten folder BUITEN de kit houden</a:t>
            </a:r>
          </a:p>
          <a:p>
            <a:r>
              <a:rPr lang="nl-NL"/>
              <a:t>De apotheek bezorgt diezelfde dag de palliatieve kit bij patiënt</a:t>
            </a:r>
          </a:p>
          <a:p>
            <a:pPr marL="0" indent="0">
              <a:buNone/>
            </a:pPr>
            <a:endParaRPr lang="nl-NL"/>
          </a:p>
          <a:p>
            <a:endParaRPr lang="nl-NL"/>
          </a:p>
          <a:p>
            <a:endParaRPr lang="nl-NL"/>
          </a:p>
          <a:p>
            <a:endParaRPr lang="nl-NL"/>
          </a:p>
          <a:p>
            <a:endParaRPr lang="nl-NL"/>
          </a:p>
        </p:txBody>
      </p:sp>
    </p:spTree>
    <p:extLst>
      <p:ext uri="{BB962C8B-B14F-4D97-AF65-F5344CB8AC3E}">
        <p14:creationId xmlns:p14="http://schemas.microsoft.com/office/powerpoint/2010/main" val="450441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EA15A3-41FB-F57F-46E9-C0828EC1E179}"/>
              </a:ext>
            </a:extLst>
          </p:cNvPr>
          <p:cNvSpPr>
            <a:spLocks noGrp="1"/>
          </p:cNvSpPr>
          <p:nvPr>
            <p:ph type="title"/>
          </p:nvPr>
        </p:nvSpPr>
        <p:spPr/>
        <p:txBody>
          <a:bodyPr/>
          <a:lstStyle/>
          <a:p>
            <a:r>
              <a:rPr lang="nl-NL">
                <a:latin typeface="Arial Rounded MT Bold"/>
              </a:rPr>
              <a:t>Werkafspraak: Levering kit door apotheek bij patiënt (2)</a:t>
            </a:r>
            <a:endParaRPr lang="nl-NL"/>
          </a:p>
        </p:txBody>
      </p:sp>
      <p:sp>
        <p:nvSpPr>
          <p:cNvPr id="3" name="Tijdelijke aanduiding voor inhoud 2">
            <a:extLst>
              <a:ext uri="{FF2B5EF4-FFF2-40B4-BE49-F238E27FC236}">
                <a16:creationId xmlns:a16="http://schemas.microsoft.com/office/drawing/2014/main" id="{17868647-E2B5-E8B9-9FC1-77FA8E25A5E9}"/>
              </a:ext>
            </a:extLst>
          </p:cNvPr>
          <p:cNvSpPr>
            <a:spLocks noGrp="1"/>
          </p:cNvSpPr>
          <p:nvPr>
            <p:ph idx="1"/>
          </p:nvPr>
        </p:nvSpPr>
        <p:spPr/>
        <p:txBody>
          <a:bodyPr vert="horz" lIns="91440" tIns="45720" rIns="91440" bIns="45720" rtlCol="0" anchor="t">
            <a:normAutofit/>
          </a:bodyPr>
          <a:lstStyle/>
          <a:p>
            <a:r>
              <a:rPr lang="nl-NL"/>
              <a:t>Declaratie hulpmiddelen via prestatiecode of ZI-nummer</a:t>
            </a:r>
          </a:p>
          <a:p>
            <a:r>
              <a:rPr lang="nl-NL"/>
              <a:t>Apotheek is verantwoordelijk voor de terugkomen van de kit</a:t>
            </a:r>
          </a:p>
          <a:p>
            <a:pPr lvl="1"/>
            <a:r>
              <a:rPr lang="nl-NL"/>
              <a:t>Zorg ervoor dat je weet welke verpleegkundige/thuiszorg de zorg levert</a:t>
            </a:r>
          </a:p>
          <a:p>
            <a:endParaRPr lang="nl-NL"/>
          </a:p>
          <a:p>
            <a:endParaRPr lang="nl-NL"/>
          </a:p>
          <a:p>
            <a:endParaRPr lang="nl-NL"/>
          </a:p>
          <a:p>
            <a:endParaRPr lang="nl-NL"/>
          </a:p>
        </p:txBody>
      </p:sp>
    </p:spTree>
    <p:extLst>
      <p:ext uri="{BB962C8B-B14F-4D97-AF65-F5344CB8AC3E}">
        <p14:creationId xmlns:p14="http://schemas.microsoft.com/office/powerpoint/2010/main" val="959061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6D706B-F6FC-339A-56B3-F711B35F0341}"/>
              </a:ext>
            </a:extLst>
          </p:cNvPr>
          <p:cNvSpPr>
            <a:spLocks noGrp="1"/>
          </p:cNvSpPr>
          <p:nvPr>
            <p:ph type="title"/>
          </p:nvPr>
        </p:nvSpPr>
        <p:spPr/>
        <p:txBody>
          <a:bodyPr/>
          <a:lstStyle/>
          <a:p>
            <a:r>
              <a:rPr lang="nl-NL"/>
              <a:t>Praktische opmerkingen</a:t>
            </a:r>
          </a:p>
        </p:txBody>
      </p:sp>
      <p:sp>
        <p:nvSpPr>
          <p:cNvPr id="3" name="Tijdelijke aanduiding voor inhoud 2">
            <a:extLst>
              <a:ext uri="{FF2B5EF4-FFF2-40B4-BE49-F238E27FC236}">
                <a16:creationId xmlns:a16="http://schemas.microsoft.com/office/drawing/2014/main" id="{EF270141-E366-091F-CBD8-2BFDA3F9A442}"/>
              </a:ext>
            </a:extLst>
          </p:cNvPr>
          <p:cNvSpPr>
            <a:spLocks noGrp="1"/>
          </p:cNvSpPr>
          <p:nvPr>
            <p:ph idx="1"/>
          </p:nvPr>
        </p:nvSpPr>
        <p:spPr/>
        <p:txBody>
          <a:bodyPr vert="horz" lIns="91440" tIns="45720" rIns="91440" bIns="45720" rtlCol="0" anchor="t">
            <a:normAutofit/>
          </a:bodyPr>
          <a:lstStyle/>
          <a:p>
            <a:r>
              <a:rPr lang="nl-NL"/>
              <a:t>Elke apotheek heeft 3 kits in omloop</a:t>
            </a:r>
          </a:p>
          <a:p>
            <a:r>
              <a:rPr lang="nl-NL"/>
              <a:t>Zorg voor goed voorraadbeheer (</a:t>
            </a:r>
            <a:r>
              <a:rPr lang="nl-NL" err="1"/>
              <a:t>Nozinan</a:t>
            </a:r>
            <a:r>
              <a:rPr lang="nl-NL"/>
              <a:t>)</a:t>
            </a:r>
          </a:p>
          <a:p>
            <a:r>
              <a:rPr lang="nl-NL"/>
              <a:t>Merken zelf te kiezen</a:t>
            </a:r>
          </a:p>
          <a:p>
            <a:r>
              <a:rPr lang="nl-NL"/>
              <a:t>Instructie assistente(n) hoe kit te vullen</a:t>
            </a:r>
          </a:p>
          <a:p>
            <a:r>
              <a:rPr lang="nl-NL"/>
              <a:t>Spullen die terugkomen worden </a:t>
            </a:r>
            <a:r>
              <a:rPr lang="nl-NL" err="1"/>
              <a:t>herbruikt</a:t>
            </a:r>
            <a:endParaRPr lang="nl-NL"/>
          </a:p>
          <a:p>
            <a:r>
              <a:rPr lang="nl-NL"/>
              <a:t>Vervaldatumcontrole</a:t>
            </a:r>
          </a:p>
          <a:p>
            <a:endParaRPr lang="nl-NL"/>
          </a:p>
          <a:p>
            <a:endParaRPr lang="nl-NL"/>
          </a:p>
        </p:txBody>
      </p:sp>
      <p:pic>
        <p:nvPicPr>
          <p:cNvPr id="6" name="Tijdelijke aanduiding voor afbeelding 5" descr="Afbeelding met symbool, klok, Graphics, schets&#10;&#10;Automatisch gegenereerde beschrijving">
            <a:extLst>
              <a:ext uri="{FF2B5EF4-FFF2-40B4-BE49-F238E27FC236}">
                <a16:creationId xmlns:a16="http://schemas.microsoft.com/office/drawing/2014/main" id="{FE73D1BE-9854-A4E5-B2EB-FDC538CE5A98}"/>
              </a:ext>
            </a:extLst>
          </p:cNvPr>
          <p:cNvPicPr>
            <a:picLocks noGrp="1" noChangeAspect="1"/>
          </p:cNvPicPr>
          <p:nvPr>
            <p:ph type="pic" sz="quarter" idx="10"/>
          </p:nvPr>
        </p:nvPicPr>
        <p:blipFill>
          <a:blip r:embed="rId2"/>
          <a:srcRect l="3792" r="3792"/>
          <a:stretch>
            <a:fillRect/>
          </a:stretch>
        </p:blipFill>
        <p:spPr/>
      </p:pic>
    </p:spTree>
    <p:extLst>
      <p:ext uri="{BB962C8B-B14F-4D97-AF65-F5344CB8AC3E}">
        <p14:creationId xmlns:p14="http://schemas.microsoft.com/office/powerpoint/2010/main" val="2597553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8F8DDF6-E662-E27B-3565-41F9749637A9}"/>
              </a:ext>
            </a:extLst>
          </p:cNvPr>
          <p:cNvSpPr>
            <a:spLocks noGrp="1"/>
          </p:cNvSpPr>
          <p:nvPr>
            <p:ph idx="1"/>
          </p:nvPr>
        </p:nvSpPr>
        <p:spPr>
          <a:xfrm>
            <a:off x="838200" y="1688055"/>
            <a:ext cx="10515600" cy="4687302"/>
          </a:xfrm>
        </p:spPr>
        <p:txBody>
          <a:bodyPr vert="horz" lIns="91440" tIns="45720" rIns="91440" bIns="45720" rtlCol="0" anchor="t">
            <a:normAutofit/>
          </a:bodyPr>
          <a:lstStyle/>
          <a:p>
            <a:pPr marL="800100" lvl="1">
              <a:buFont typeface="Courier New" panose="020B0604020202020204" pitchFamily="34" charset="0"/>
              <a:buChar char="o"/>
            </a:pPr>
            <a:r>
              <a:rPr lang="nl-NL" sz="1800" b="1">
                <a:solidFill>
                  <a:srgbClr val="1A355C"/>
                </a:solidFill>
              </a:rPr>
              <a:t>Bespreek met de huisarts als je vermoedt dat inzetten van palliatieve kit passend kan zijn. Jouw inschatting doet er toe.</a:t>
            </a:r>
            <a:br>
              <a:rPr lang="nl-NL" sz="1800" b="1">
                <a:solidFill>
                  <a:srgbClr val="1A355C"/>
                </a:solidFill>
              </a:rPr>
            </a:br>
            <a:endParaRPr lang="nl-NL" sz="1800" b="1"/>
          </a:p>
          <a:p>
            <a:pPr marL="800100" lvl="1">
              <a:buFont typeface="Courier New" panose="020B0604020202020204" pitchFamily="34" charset="0"/>
              <a:buChar char="o"/>
            </a:pPr>
            <a:r>
              <a:rPr lang="nl-NL" sz="1800" b="1" err="1">
                <a:solidFill>
                  <a:srgbClr val="1A355C"/>
                </a:solidFill>
              </a:rPr>
              <a:t>PaTz</a:t>
            </a:r>
            <a:r>
              <a:rPr lang="nl-NL" sz="1800" b="1">
                <a:solidFill>
                  <a:srgbClr val="1A355C"/>
                </a:solidFill>
              </a:rPr>
              <a:t> kan ook moment zijn om ter sprake te brengen.</a:t>
            </a:r>
            <a:br>
              <a:rPr lang="nl-NL" sz="1800" b="1">
                <a:solidFill>
                  <a:srgbClr val="1A355C"/>
                </a:solidFill>
              </a:rPr>
            </a:br>
            <a:endParaRPr lang="nl-NL" sz="1800" b="1">
              <a:solidFill>
                <a:srgbClr val="1A355C"/>
              </a:solidFill>
            </a:endParaRPr>
          </a:p>
          <a:p>
            <a:pPr marL="800100" lvl="1">
              <a:buFont typeface="Courier New" panose="020B0604020202020204" pitchFamily="34" charset="0"/>
              <a:buChar char="o"/>
            </a:pPr>
            <a:r>
              <a:rPr lang="nl-NL" sz="1800" b="1">
                <a:solidFill>
                  <a:srgbClr val="1A355C"/>
                </a:solidFill>
              </a:rPr>
              <a:t>Openen van palliakit alleen na opdracht van arts - uitvoeringsverzoek wordt mondeling aangenomen en verwerkt volgens afspraken binnen eigen organisatie. </a:t>
            </a:r>
            <a:br>
              <a:rPr lang="nl-NL" sz="1800" b="1">
                <a:solidFill>
                  <a:srgbClr val="1A355C"/>
                </a:solidFill>
              </a:rPr>
            </a:br>
            <a:endParaRPr lang="nl-NL" sz="1800" b="1">
              <a:solidFill>
                <a:srgbClr val="FFFFFF"/>
              </a:solidFill>
            </a:endParaRPr>
          </a:p>
          <a:p>
            <a:pPr marL="800100" lvl="1">
              <a:buFont typeface="Courier New,monospace" panose="020B0604020202020204" pitchFamily="34" charset="0"/>
              <a:buChar char="o"/>
            </a:pPr>
            <a:endParaRPr lang="nl-NL" sz="1800">
              <a:solidFill>
                <a:srgbClr val="1A355C"/>
              </a:solidFill>
            </a:endParaRPr>
          </a:p>
          <a:p>
            <a:pPr marL="800100" lvl="1">
              <a:buFont typeface="Courier New,monospace" panose="020B0604020202020204" pitchFamily="34" charset="0"/>
              <a:buChar char="o"/>
            </a:pPr>
            <a:endParaRPr lang="nl-NL" sz="1800">
              <a:solidFill>
                <a:srgbClr val="1A355C"/>
              </a:solidFill>
            </a:endParaRPr>
          </a:p>
          <a:p>
            <a:pPr marL="800100" lvl="1">
              <a:buFont typeface="Courier New,monospace" panose="020B0604020202020204" pitchFamily="34" charset="0"/>
              <a:buChar char="o"/>
            </a:pPr>
            <a:endParaRPr lang="nl-NL" sz="1800">
              <a:solidFill>
                <a:srgbClr val="1A355C"/>
              </a:solidFill>
            </a:endParaRPr>
          </a:p>
        </p:txBody>
      </p:sp>
      <p:sp>
        <p:nvSpPr>
          <p:cNvPr id="3" name="Titel 2">
            <a:extLst>
              <a:ext uri="{FF2B5EF4-FFF2-40B4-BE49-F238E27FC236}">
                <a16:creationId xmlns:a16="http://schemas.microsoft.com/office/drawing/2014/main" id="{9DF2D880-4C77-2E23-5503-D8662A10F83B}"/>
              </a:ext>
            </a:extLst>
          </p:cNvPr>
          <p:cNvSpPr>
            <a:spLocks noGrp="1"/>
          </p:cNvSpPr>
          <p:nvPr>
            <p:ph type="title"/>
          </p:nvPr>
        </p:nvSpPr>
        <p:spPr/>
        <p:txBody>
          <a:bodyPr/>
          <a:lstStyle/>
          <a:p>
            <a:r>
              <a:rPr lang="nl-NL" sz="3200" b="1"/>
              <a:t>Rol van wijkverpleging</a:t>
            </a:r>
            <a:endParaRPr lang="nl-NL"/>
          </a:p>
        </p:txBody>
      </p:sp>
      <p:pic>
        <p:nvPicPr>
          <p:cNvPr id="4" name="Afbeelding 3" descr="Afbeelding met symbool, Graphics, Lettertype, logo&#10;&#10;Automatisch gegenereerde beschrijving">
            <a:extLst>
              <a:ext uri="{FF2B5EF4-FFF2-40B4-BE49-F238E27FC236}">
                <a16:creationId xmlns:a16="http://schemas.microsoft.com/office/drawing/2014/main" id="{970122D6-472F-9860-859E-CF719F07E6FF}"/>
              </a:ext>
            </a:extLst>
          </p:cNvPr>
          <p:cNvPicPr>
            <a:picLocks noChangeAspect="1"/>
          </p:cNvPicPr>
          <p:nvPr/>
        </p:nvPicPr>
        <p:blipFill>
          <a:blip r:embed="rId2"/>
          <a:stretch>
            <a:fillRect/>
          </a:stretch>
        </p:blipFill>
        <p:spPr>
          <a:xfrm>
            <a:off x="9443245" y="327547"/>
            <a:ext cx="1429849" cy="738288"/>
          </a:xfrm>
          <a:prstGeom prst="rect">
            <a:avLst/>
          </a:prstGeom>
        </p:spPr>
      </p:pic>
      <p:pic>
        <p:nvPicPr>
          <p:cNvPr id="5" name="Afbeelding 4" descr="Afbeelding met cirkel, Lettertype, logo, Graphics&#10;&#10;Automatisch gegenereerde beschrijving">
            <a:extLst>
              <a:ext uri="{FF2B5EF4-FFF2-40B4-BE49-F238E27FC236}">
                <a16:creationId xmlns:a16="http://schemas.microsoft.com/office/drawing/2014/main" id="{E7F053CE-B08F-D3EE-62C0-0553B778F73C}"/>
              </a:ext>
            </a:extLst>
          </p:cNvPr>
          <p:cNvPicPr>
            <a:picLocks noChangeAspect="1"/>
          </p:cNvPicPr>
          <p:nvPr/>
        </p:nvPicPr>
        <p:blipFill>
          <a:blip r:embed="rId3"/>
          <a:stretch>
            <a:fillRect/>
          </a:stretch>
        </p:blipFill>
        <p:spPr>
          <a:xfrm>
            <a:off x="8399668" y="216885"/>
            <a:ext cx="1043577" cy="959611"/>
          </a:xfrm>
          <a:prstGeom prst="rect">
            <a:avLst/>
          </a:prstGeom>
        </p:spPr>
      </p:pic>
    </p:spTree>
    <p:extLst>
      <p:ext uri="{BB962C8B-B14F-4D97-AF65-F5344CB8AC3E}">
        <p14:creationId xmlns:p14="http://schemas.microsoft.com/office/powerpoint/2010/main" val="3267803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40ED55-94E6-C2A9-2E84-5158F1F1517B}"/>
              </a:ext>
            </a:extLst>
          </p:cNvPr>
          <p:cNvSpPr>
            <a:spLocks noGrp="1"/>
          </p:cNvSpPr>
          <p:nvPr>
            <p:ph type="title"/>
          </p:nvPr>
        </p:nvSpPr>
        <p:spPr/>
        <p:txBody>
          <a:bodyPr/>
          <a:lstStyle/>
          <a:p>
            <a:r>
              <a:rPr lang="nl-NL">
                <a:latin typeface="Arial Rounded MT Bold"/>
              </a:rPr>
              <a:t>Praktisch:</a:t>
            </a:r>
            <a:endParaRPr lang="nl-NL"/>
          </a:p>
        </p:txBody>
      </p:sp>
      <p:sp>
        <p:nvSpPr>
          <p:cNvPr id="3" name="Tijdelijke aanduiding voor inhoud 2">
            <a:extLst>
              <a:ext uri="{FF2B5EF4-FFF2-40B4-BE49-F238E27FC236}">
                <a16:creationId xmlns:a16="http://schemas.microsoft.com/office/drawing/2014/main" id="{F57E7C06-F993-FB91-D2F2-E445409DA532}"/>
              </a:ext>
            </a:extLst>
          </p:cNvPr>
          <p:cNvSpPr>
            <a:spLocks noGrp="1"/>
          </p:cNvSpPr>
          <p:nvPr>
            <p:ph idx="1"/>
          </p:nvPr>
        </p:nvSpPr>
        <p:spPr/>
        <p:txBody>
          <a:bodyPr vert="horz" lIns="91440" tIns="45720" rIns="91440" bIns="45720" rtlCol="0" anchor="t">
            <a:normAutofit fontScale="92500" lnSpcReduction="10000"/>
          </a:bodyPr>
          <a:lstStyle/>
          <a:p>
            <a:r>
              <a:rPr lang="nl-NL" b="1"/>
              <a:t>Papieren aftekenlijst</a:t>
            </a:r>
            <a:br>
              <a:rPr lang="nl-NL" b="1"/>
            </a:br>
            <a:r>
              <a:rPr lang="nl-NL" sz="2000" i="1"/>
              <a:t>maar volg afspraken binnen je organisatie, </a:t>
            </a:r>
            <a:r>
              <a:rPr lang="nl-NL" sz="1600" i="1"/>
              <a:t>eventueel proactief regelen dat er digitaal afgetekend kan worden</a:t>
            </a:r>
            <a:endParaRPr lang="nl-NL" sz="1600"/>
          </a:p>
          <a:p>
            <a:r>
              <a:rPr lang="nl-NL" b="1" err="1"/>
              <a:t>NaCl</a:t>
            </a:r>
            <a:r>
              <a:rPr lang="nl-NL" b="1"/>
              <a:t> 0,9%: bedoeld voor verdunnen</a:t>
            </a:r>
            <a:r>
              <a:rPr lang="nl-NL"/>
              <a:t> </a:t>
            </a:r>
            <a:r>
              <a:rPr lang="nl-NL" sz="1800" i="1"/>
              <a:t>(niet voor </a:t>
            </a:r>
            <a:r>
              <a:rPr lang="nl-NL" sz="1800" i="1" err="1"/>
              <a:t>flushen</a:t>
            </a:r>
            <a:r>
              <a:rPr lang="nl-NL" sz="1800" i="1"/>
              <a:t>)</a:t>
            </a:r>
          </a:p>
          <a:p>
            <a:r>
              <a:rPr lang="nl-NL" b="1"/>
              <a:t>Maak afspraken waar je in het dossier zichtbaar maakt dat palliatieve kit aanwezig is</a:t>
            </a:r>
            <a:br>
              <a:rPr lang="nl-NL" b="1"/>
            </a:br>
            <a:r>
              <a:rPr lang="nl-NL" sz="1800" i="1"/>
              <a:t>bv in ONS bij 'medische notities'</a:t>
            </a:r>
            <a:endParaRPr lang="nl-NL" b="1"/>
          </a:p>
          <a:p>
            <a:r>
              <a:rPr lang="nl-NL" sz="2000" b="1">
                <a:solidFill>
                  <a:srgbClr val="FFFFFF"/>
                </a:solidFill>
              </a:rPr>
              <a:t>Continue palliatieve sedatie? </a:t>
            </a:r>
            <a:br>
              <a:rPr lang="nl-NL" sz="2000" b="1">
                <a:solidFill>
                  <a:srgbClr val="FFFFFF"/>
                </a:solidFill>
              </a:rPr>
            </a:br>
            <a:r>
              <a:rPr lang="nl-NL" sz="2000" b="1">
                <a:solidFill>
                  <a:srgbClr val="FFFFFF"/>
                </a:solidFill>
              </a:rPr>
              <a:t>Spreek af met wie, wanneer en hoe er geëvalueerd wordt</a:t>
            </a:r>
            <a:endParaRPr lang="nl-NL" sz="1800" i="1">
              <a:solidFill>
                <a:srgbClr val="FFFFFF"/>
              </a:solidFill>
            </a:endParaRPr>
          </a:p>
          <a:p>
            <a:pPr marL="800100" lvl="1">
              <a:buFont typeface="Courier New,monospace" panose="020B0604020202020204" pitchFamily="34" charset="0"/>
              <a:buChar char="o"/>
            </a:pPr>
            <a:r>
              <a:rPr lang="nl-NL" sz="1800">
                <a:solidFill>
                  <a:srgbClr val="1A355C"/>
                </a:solidFill>
              </a:rPr>
              <a:t>Spreek bij start van beleid af wanneer, hoe en met wie er geëvalueerd wordt.</a:t>
            </a:r>
            <a:br>
              <a:rPr lang="nl-NL" b="1"/>
            </a:br>
            <a:endParaRPr lang="nl-NL" b="1"/>
          </a:p>
        </p:txBody>
      </p:sp>
      <p:pic>
        <p:nvPicPr>
          <p:cNvPr id="5" name="Tijdelijke aanduiding voor afbeelding 4" descr="Afbeelding met tekst, verbruiksartikelen voor kantoor, potlood, schets&#10;&#10;Automatisch gegenereerde beschrijving">
            <a:extLst>
              <a:ext uri="{FF2B5EF4-FFF2-40B4-BE49-F238E27FC236}">
                <a16:creationId xmlns:a16="http://schemas.microsoft.com/office/drawing/2014/main" id="{ACB6E445-49D5-DBBC-9AD3-2F66272044C1}"/>
              </a:ext>
            </a:extLst>
          </p:cNvPr>
          <p:cNvPicPr>
            <a:picLocks noGrp="1" noChangeAspect="1"/>
          </p:cNvPicPr>
          <p:nvPr>
            <p:ph type="pic" sz="quarter" idx="10"/>
          </p:nvPr>
        </p:nvPicPr>
        <p:blipFill>
          <a:blip r:embed="rId2"/>
          <a:srcRect l="13415" t="1628" r="17195"/>
          <a:stretch/>
        </p:blipFill>
        <p:spPr>
          <a:xfrm>
            <a:off x="8021882" y="913531"/>
            <a:ext cx="3336381" cy="4248186"/>
          </a:xfrm>
        </p:spPr>
      </p:pic>
    </p:spTree>
    <p:extLst>
      <p:ext uri="{BB962C8B-B14F-4D97-AF65-F5344CB8AC3E}">
        <p14:creationId xmlns:p14="http://schemas.microsoft.com/office/powerpoint/2010/main" val="2407697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D54958-B2BE-CE04-1332-C9A43FF30C04}"/>
              </a:ext>
            </a:extLst>
          </p:cNvPr>
          <p:cNvSpPr>
            <a:spLocks noGrp="1"/>
          </p:cNvSpPr>
          <p:nvPr>
            <p:ph type="title"/>
          </p:nvPr>
        </p:nvSpPr>
        <p:spPr/>
        <p:txBody>
          <a:bodyPr/>
          <a:lstStyle/>
          <a:p>
            <a:r>
              <a:rPr lang="nl-NL">
                <a:latin typeface="Arial Rounded MT Bold"/>
              </a:rPr>
              <a:t>Verpleegartikelen die NIET in de palliatieve kit zitten:</a:t>
            </a:r>
            <a:endParaRPr lang="nl-NL"/>
          </a:p>
        </p:txBody>
      </p:sp>
      <p:sp>
        <p:nvSpPr>
          <p:cNvPr id="3" name="Tijdelijke aanduiding voor inhoud 2">
            <a:extLst>
              <a:ext uri="{FF2B5EF4-FFF2-40B4-BE49-F238E27FC236}">
                <a16:creationId xmlns:a16="http://schemas.microsoft.com/office/drawing/2014/main" id="{EB6160F7-34B5-6726-D9BA-B8D69574FF94}"/>
              </a:ext>
            </a:extLst>
          </p:cNvPr>
          <p:cNvSpPr>
            <a:spLocks noGrp="1"/>
          </p:cNvSpPr>
          <p:nvPr>
            <p:ph sz="half" idx="1"/>
          </p:nvPr>
        </p:nvSpPr>
        <p:spPr/>
        <p:txBody>
          <a:bodyPr vert="horz" lIns="91440" tIns="45720" rIns="91440" bIns="45720" rtlCol="0" anchor="t">
            <a:normAutofit/>
          </a:bodyPr>
          <a:lstStyle/>
          <a:p>
            <a:pPr marL="571500" lvl="1" indent="0">
              <a:buNone/>
            </a:pPr>
            <a:endParaRPr lang="en-US" sz="1800" b="1">
              <a:solidFill>
                <a:srgbClr val="003361"/>
              </a:solidFill>
            </a:endParaRPr>
          </a:p>
          <a:p>
            <a:pPr marL="571500" lvl="1" indent="0">
              <a:buNone/>
            </a:pPr>
            <a:endParaRPr lang="nl-NL" sz="1800">
              <a:solidFill>
                <a:srgbClr val="1A355C"/>
              </a:solidFill>
            </a:endParaRPr>
          </a:p>
          <a:p>
            <a:pPr marL="571500" lvl="1" indent="0">
              <a:buNone/>
            </a:pPr>
            <a:r>
              <a:rPr lang="nl-NL" sz="1800">
                <a:solidFill>
                  <a:srgbClr val="1A355C"/>
                </a:solidFill>
              </a:rPr>
              <a:t>Inzet palliakit kan je gebruiken als aanleiding voor proactief advies:</a:t>
            </a:r>
            <a:endParaRPr lang="en-US" sz="1800"/>
          </a:p>
          <a:p>
            <a:pPr marL="571500" lvl="1" indent="0">
              <a:buNone/>
            </a:pPr>
            <a:endParaRPr lang="nl-NL" sz="1800">
              <a:solidFill>
                <a:srgbClr val="1A355C"/>
              </a:solidFill>
            </a:endParaRPr>
          </a:p>
          <a:p>
            <a:pPr marL="857250" lvl="1" indent="-285750"/>
            <a:r>
              <a:rPr lang="nl-NL" sz="1800">
                <a:solidFill>
                  <a:srgbClr val="1A355C"/>
                </a:solidFill>
              </a:rPr>
              <a:t>Artikelen voor  mondverzorging</a:t>
            </a:r>
            <a:endParaRPr lang="nl-NL">
              <a:solidFill>
                <a:srgbClr val="003361"/>
              </a:solidFill>
            </a:endParaRPr>
          </a:p>
          <a:p>
            <a:pPr marL="857250" lvl="1" indent="-285750"/>
            <a:r>
              <a:rPr lang="nl-NL" sz="1800">
                <a:solidFill>
                  <a:srgbClr val="1A355C"/>
                </a:solidFill>
              </a:rPr>
              <a:t>Incontinentiemateriaal (zoals celstofmatjes)</a:t>
            </a:r>
            <a:endParaRPr lang="nl-NL">
              <a:solidFill>
                <a:srgbClr val="003361"/>
              </a:solidFill>
            </a:endParaRPr>
          </a:p>
          <a:p>
            <a:pPr marL="857250" lvl="1" indent="-285750"/>
            <a:r>
              <a:rPr lang="nl-NL" sz="1800">
                <a:solidFill>
                  <a:srgbClr val="1A355C"/>
                </a:solidFill>
              </a:rPr>
              <a:t>Verzorgend wassen etc</a:t>
            </a:r>
            <a:endParaRPr lang="nl-NL"/>
          </a:p>
          <a:p>
            <a:pPr marL="857250" lvl="1" indent="-285750"/>
            <a:r>
              <a:rPr lang="nl-NL" sz="1800">
                <a:solidFill>
                  <a:srgbClr val="1A355C"/>
                </a:solidFill>
              </a:rPr>
              <a:t>Eventueel 'palliatieve box' (€41)</a:t>
            </a:r>
            <a:endParaRPr lang="nl-NL" sz="1800">
              <a:solidFill>
                <a:srgbClr val="1A355C"/>
              </a:solidFill>
              <a:ea typeface="+mn-lt"/>
              <a:cs typeface="+mn-lt"/>
            </a:endParaRPr>
          </a:p>
          <a:p>
            <a:pPr marL="571500" lvl="1" indent="0">
              <a:buNone/>
            </a:pPr>
            <a:r>
              <a:rPr lang="nl-NL" sz="1800">
                <a:solidFill>
                  <a:srgbClr val="1A355C"/>
                </a:solidFill>
                <a:ea typeface="+mn-lt"/>
                <a:cs typeface="+mn-lt"/>
                <a:hlinkClick r:id="rId2"/>
              </a:rPr>
              <a:t>www.ppboxzorg.nl</a:t>
            </a:r>
            <a:r>
              <a:rPr lang="nl-NL" sz="1800">
                <a:solidFill>
                  <a:srgbClr val="1A355C"/>
                </a:solidFill>
                <a:ea typeface="+mn-lt"/>
                <a:cs typeface="+mn-lt"/>
              </a:rPr>
              <a:t> (ook over de vergoeding)</a:t>
            </a:r>
            <a:endParaRPr lang="nl-NL" sz="1800">
              <a:solidFill>
                <a:srgbClr val="1A355C"/>
              </a:solidFill>
            </a:endParaRPr>
          </a:p>
          <a:p>
            <a:pPr marL="857250" lvl="1" indent="-285750"/>
            <a:endParaRPr lang="nl-NL" sz="1800">
              <a:solidFill>
                <a:srgbClr val="1A355C"/>
              </a:solidFill>
            </a:endParaRPr>
          </a:p>
          <a:p>
            <a:endParaRPr lang="nl-NL"/>
          </a:p>
        </p:txBody>
      </p:sp>
      <p:pic>
        <p:nvPicPr>
          <p:cNvPr id="5" name="Tijdelijke aanduiding voor inhoud 4" descr="Afbeelding met tekst, Huisraad, plastic, Verpakking en etiketten&#10;&#10;Automatisch gegenereerde beschrijving">
            <a:extLst>
              <a:ext uri="{FF2B5EF4-FFF2-40B4-BE49-F238E27FC236}">
                <a16:creationId xmlns:a16="http://schemas.microsoft.com/office/drawing/2014/main" id="{FD577FC7-A29A-1A6E-58DB-1955651D4C90}"/>
              </a:ext>
            </a:extLst>
          </p:cNvPr>
          <p:cNvPicPr>
            <a:picLocks noGrp="1" noChangeAspect="1"/>
          </p:cNvPicPr>
          <p:nvPr>
            <p:ph sz="half" idx="2"/>
          </p:nvPr>
        </p:nvPicPr>
        <p:blipFill>
          <a:blip r:embed="rId3"/>
          <a:stretch>
            <a:fillRect/>
          </a:stretch>
        </p:blipFill>
        <p:spPr>
          <a:xfrm>
            <a:off x="6568190" y="1494189"/>
            <a:ext cx="4758127" cy="4864308"/>
          </a:xfrm>
        </p:spPr>
      </p:pic>
    </p:spTree>
    <p:extLst>
      <p:ext uri="{BB962C8B-B14F-4D97-AF65-F5344CB8AC3E}">
        <p14:creationId xmlns:p14="http://schemas.microsoft.com/office/powerpoint/2010/main" val="2072980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851D0E-6C69-992A-6F78-A2FE06A7B888}"/>
              </a:ext>
            </a:extLst>
          </p:cNvPr>
          <p:cNvSpPr>
            <a:spLocks noGrp="1"/>
          </p:cNvSpPr>
          <p:nvPr>
            <p:ph type="title"/>
          </p:nvPr>
        </p:nvSpPr>
        <p:spPr>
          <a:xfrm>
            <a:off x="838200" y="365125"/>
            <a:ext cx="9346324" cy="1325563"/>
          </a:xfrm>
        </p:spPr>
        <p:txBody>
          <a:bodyPr anchor="ctr">
            <a:normAutofit/>
          </a:bodyPr>
          <a:lstStyle/>
          <a:p>
            <a:r>
              <a:rPr lang="nl-NL"/>
              <a:t>Vragen vanuit de chat</a:t>
            </a:r>
          </a:p>
        </p:txBody>
      </p:sp>
      <p:pic>
        <p:nvPicPr>
          <p:cNvPr id="4" name="Tijdelijke aanduiding voor inhoud 3" descr="Afbeelding met Graphics, cirkel, symbool, clipart&#10;&#10;Automatisch gegenereerde beschrijving">
            <a:extLst>
              <a:ext uri="{FF2B5EF4-FFF2-40B4-BE49-F238E27FC236}">
                <a16:creationId xmlns:a16="http://schemas.microsoft.com/office/drawing/2014/main" id="{B445C383-5D16-9E7A-70A3-A8ABCC8CCE9C}"/>
              </a:ext>
            </a:extLst>
          </p:cNvPr>
          <p:cNvPicPr>
            <a:picLocks noGrp="1" noChangeAspect="1"/>
          </p:cNvPicPr>
          <p:nvPr>
            <p:ph idx="1"/>
          </p:nvPr>
        </p:nvPicPr>
        <p:blipFill>
          <a:blip r:embed="rId2"/>
          <a:stretch>
            <a:fillRect/>
          </a:stretch>
        </p:blipFill>
        <p:spPr>
          <a:xfrm>
            <a:off x="3673671" y="1825625"/>
            <a:ext cx="4844658" cy="4351338"/>
          </a:xfrm>
          <a:noFill/>
        </p:spPr>
      </p:pic>
    </p:spTree>
    <p:extLst>
      <p:ext uri="{BB962C8B-B14F-4D97-AF65-F5344CB8AC3E}">
        <p14:creationId xmlns:p14="http://schemas.microsoft.com/office/powerpoint/2010/main" val="369270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7A1A59-DD05-395C-0B0A-520ED891ED14}"/>
              </a:ext>
            </a:extLst>
          </p:cNvPr>
          <p:cNvSpPr>
            <a:spLocks noGrp="1"/>
          </p:cNvSpPr>
          <p:nvPr>
            <p:ph type="title"/>
          </p:nvPr>
        </p:nvSpPr>
        <p:spPr/>
        <p:txBody>
          <a:bodyPr/>
          <a:lstStyle/>
          <a:p>
            <a:r>
              <a:rPr lang="nl-NL"/>
              <a:t>Eind </a:t>
            </a:r>
            <a:r>
              <a:rPr lang="nl-NL" err="1"/>
              <a:t>toetsvragen</a:t>
            </a:r>
            <a:endParaRPr lang="nl-NL"/>
          </a:p>
        </p:txBody>
      </p:sp>
      <p:sp>
        <p:nvSpPr>
          <p:cNvPr id="3" name="Tijdelijke aanduiding voor inhoud 2">
            <a:extLst>
              <a:ext uri="{FF2B5EF4-FFF2-40B4-BE49-F238E27FC236}">
                <a16:creationId xmlns:a16="http://schemas.microsoft.com/office/drawing/2014/main" id="{60603146-ADCF-DC27-8375-F1FC06CF01AD}"/>
              </a:ext>
            </a:extLst>
          </p:cNvPr>
          <p:cNvSpPr>
            <a:spLocks noGrp="1"/>
          </p:cNvSpPr>
          <p:nvPr>
            <p:ph idx="1"/>
          </p:nvPr>
        </p:nvSpPr>
        <p:spPr>
          <a:xfrm>
            <a:off x="838200" y="1825624"/>
            <a:ext cx="5918735" cy="4538599"/>
          </a:xfrm>
        </p:spPr>
        <p:txBody>
          <a:bodyPr>
            <a:normAutofit lnSpcReduction="10000"/>
          </a:bodyPr>
          <a:lstStyle/>
          <a:p>
            <a:pPr algn="l" rtl="0" fontAlgn="base">
              <a:buFont typeface="+mj-lt"/>
              <a:buAutoNum type="arabicPeriod"/>
            </a:pPr>
            <a:r>
              <a:rPr lang="nl-NL" sz="1800" b="0" i="0">
                <a:effectLst/>
                <a:latin typeface="Aptos" panose="020B0004020202020204" pitchFamily="34" charset="0"/>
              </a:rPr>
              <a:t>De palliatieve kit wordt aangevraagd door huisarts bij de apotheek met alléén een recept voor de medicatie </a:t>
            </a:r>
          </a:p>
          <a:p>
            <a:pPr marL="342900" indent="-342900" algn="l" rtl="0" fontAlgn="base">
              <a:buFont typeface="+mj-lt"/>
              <a:buAutoNum type="alphaLcParenR"/>
            </a:pPr>
            <a:r>
              <a:rPr lang="nl-NL" sz="1800" b="0" i="0">
                <a:effectLst/>
                <a:latin typeface="Aptos" panose="020B0004020202020204" pitchFamily="34" charset="0"/>
              </a:rPr>
              <a:t>Juist </a:t>
            </a:r>
          </a:p>
          <a:p>
            <a:pPr marL="342900" indent="-342900" algn="l" rtl="0" fontAlgn="base">
              <a:buFont typeface="+mj-lt"/>
              <a:buAutoNum type="alphaLcParenR"/>
            </a:pPr>
            <a:r>
              <a:rPr lang="nl-NL" sz="1800" b="0" i="0">
                <a:effectLst/>
                <a:latin typeface="Aptos" panose="020B0004020202020204" pitchFamily="34" charset="0"/>
              </a:rPr>
              <a:t>Onjuist </a:t>
            </a:r>
          </a:p>
          <a:p>
            <a:pPr marL="0" indent="0" algn="l" rtl="0" fontAlgn="base">
              <a:buNone/>
            </a:pPr>
            <a:endParaRPr lang="nl-NL" b="0" i="0">
              <a:effectLst/>
              <a:latin typeface="Aptos" panose="020B0004020202020204" pitchFamily="34" charset="0"/>
            </a:endParaRPr>
          </a:p>
          <a:p>
            <a:pPr algn="l" rtl="0" fontAlgn="base">
              <a:buFont typeface="+mj-lt"/>
              <a:buAutoNum type="arabicPeriod" startAt="2"/>
            </a:pPr>
            <a:r>
              <a:rPr lang="nl-NL" sz="1800" b="0" i="0">
                <a:effectLst/>
                <a:latin typeface="Aptos" panose="020B0004020202020204" pitchFamily="34" charset="0"/>
              </a:rPr>
              <a:t>Elke apotheker heeft 2 kits op voorraad </a:t>
            </a:r>
          </a:p>
          <a:p>
            <a:pPr marL="342900" indent="-342900" algn="l" rtl="0" fontAlgn="base">
              <a:buFont typeface="+mj-lt"/>
              <a:buAutoNum type="alphaLcParenR"/>
            </a:pPr>
            <a:r>
              <a:rPr lang="nl-NL" sz="1800" b="0" i="0">
                <a:effectLst/>
                <a:latin typeface="Aptos" panose="020B0004020202020204" pitchFamily="34" charset="0"/>
              </a:rPr>
              <a:t>Juist </a:t>
            </a:r>
          </a:p>
          <a:p>
            <a:pPr marL="342900" indent="-342900" algn="l" rtl="0" fontAlgn="base">
              <a:buFont typeface="+mj-lt"/>
              <a:buAutoNum type="alphaLcParenR"/>
            </a:pPr>
            <a:r>
              <a:rPr lang="nl-NL" sz="1800" b="0" i="0">
                <a:effectLst/>
                <a:latin typeface="Aptos" panose="020B0004020202020204" pitchFamily="34" charset="0"/>
              </a:rPr>
              <a:t>Onjuist </a:t>
            </a:r>
          </a:p>
          <a:p>
            <a:pPr marL="0" indent="0" algn="l" rtl="0" fontAlgn="base">
              <a:buNone/>
            </a:pPr>
            <a:endParaRPr lang="nl-NL" b="0" i="0">
              <a:effectLst/>
              <a:latin typeface="Aptos" panose="020B0004020202020204" pitchFamily="34" charset="0"/>
            </a:endParaRPr>
          </a:p>
          <a:p>
            <a:pPr algn="l" rtl="0" fontAlgn="base">
              <a:buFont typeface="+mj-lt"/>
              <a:buAutoNum type="arabicPeriod" startAt="3"/>
            </a:pPr>
            <a:r>
              <a:rPr lang="nl-NL" sz="1800" b="0" i="0">
                <a:effectLst/>
                <a:latin typeface="Aptos" panose="020B0004020202020204" pitchFamily="34" charset="0"/>
              </a:rPr>
              <a:t> De wijkverpleegkundige opent de kit alleen na afstemming met de huisarts </a:t>
            </a:r>
          </a:p>
          <a:p>
            <a:pPr marL="342900" indent="-342900" algn="l" rtl="0" fontAlgn="base">
              <a:buFont typeface="+mj-lt"/>
              <a:buAutoNum type="alphaLcParenR"/>
            </a:pPr>
            <a:r>
              <a:rPr lang="nl-NL" sz="1800" b="0" i="0">
                <a:effectLst/>
                <a:latin typeface="Aptos" panose="020B0004020202020204" pitchFamily="34" charset="0"/>
              </a:rPr>
              <a:t>Juist </a:t>
            </a:r>
          </a:p>
          <a:p>
            <a:pPr marL="342900" indent="-342900" algn="l" rtl="0" fontAlgn="base">
              <a:buFont typeface="+mj-lt"/>
              <a:buAutoNum type="alphaLcParenR"/>
            </a:pPr>
            <a:r>
              <a:rPr lang="nl-NL" sz="1800" b="0" i="0">
                <a:effectLst/>
                <a:latin typeface="Aptos" panose="020B0004020202020204" pitchFamily="34" charset="0"/>
              </a:rPr>
              <a:t>Onjuist </a:t>
            </a:r>
          </a:p>
          <a:p>
            <a:endParaRPr lang="nl-NL"/>
          </a:p>
        </p:txBody>
      </p:sp>
      <p:pic>
        <p:nvPicPr>
          <p:cNvPr id="6" name="Tijdelijke aanduiding voor afbeelding 5" descr="Afbeelding met Menselijk gezicht, glimlach, vrouw, kleding&#10;&#10;Automatisch gegenereerde beschrijving">
            <a:extLst>
              <a:ext uri="{FF2B5EF4-FFF2-40B4-BE49-F238E27FC236}">
                <a16:creationId xmlns:a16="http://schemas.microsoft.com/office/drawing/2014/main" id="{FFFD216F-C479-53C3-54C2-4B8711B7F5D9}"/>
              </a:ext>
            </a:extLst>
          </p:cNvPr>
          <p:cNvPicPr>
            <a:picLocks noGrp="1" noChangeAspect="1"/>
          </p:cNvPicPr>
          <p:nvPr>
            <p:ph type="pic" sz="quarter" idx="10"/>
          </p:nvPr>
        </p:nvPicPr>
        <p:blipFill>
          <a:blip r:embed="rId3"/>
          <a:srcRect l="3792" r="3792"/>
          <a:stretch>
            <a:fillRect/>
          </a:stretch>
        </p:blipFill>
        <p:spPr/>
      </p:pic>
      <p:sp>
        <p:nvSpPr>
          <p:cNvPr id="5" name="Tekstvak 4">
            <a:extLst>
              <a:ext uri="{FF2B5EF4-FFF2-40B4-BE49-F238E27FC236}">
                <a16:creationId xmlns:a16="http://schemas.microsoft.com/office/drawing/2014/main" id="{158A0337-DC6E-6B63-2D43-7C0F71699067}"/>
              </a:ext>
            </a:extLst>
          </p:cNvPr>
          <p:cNvSpPr txBox="1"/>
          <p:nvPr/>
        </p:nvSpPr>
        <p:spPr>
          <a:xfrm>
            <a:off x="3047238" y="3244334"/>
            <a:ext cx="6094476" cy="369332"/>
          </a:xfrm>
          <a:prstGeom prst="rect">
            <a:avLst/>
          </a:prstGeom>
          <a:noFill/>
        </p:spPr>
        <p:txBody>
          <a:bodyPr wrap="square">
            <a:spAutoFit/>
          </a:bodyPr>
          <a:lstStyle/>
          <a:p>
            <a:pPr marL="0" indent="0">
              <a:buNone/>
            </a:pPr>
            <a:r>
              <a:rPr lang="nl-NL" sz="1800" b="1"/>
              <a:t>Evaluatie:</a:t>
            </a:r>
          </a:p>
        </p:txBody>
      </p:sp>
    </p:spTree>
    <p:extLst>
      <p:ext uri="{BB962C8B-B14F-4D97-AF65-F5344CB8AC3E}">
        <p14:creationId xmlns:p14="http://schemas.microsoft.com/office/powerpoint/2010/main" val="453023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CF69B-F042-FA53-7F1F-D5FB8565272A}"/>
              </a:ext>
            </a:extLst>
          </p:cNvPr>
          <p:cNvSpPr>
            <a:spLocks noGrp="1"/>
          </p:cNvSpPr>
          <p:nvPr>
            <p:ph type="title"/>
          </p:nvPr>
        </p:nvSpPr>
        <p:spPr/>
        <p:txBody>
          <a:bodyPr/>
          <a:lstStyle/>
          <a:p>
            <a:r>
              <a:rPr lang="nl-NL"/>
              <a:t>Voorwoord</a:t>
            </a:r>
          </a:p>
        </p:txBody>
      </p:sp>
      <p:sp>
        <p:nvSpPr>
          <p:cNvPr id="3" name="Tijdelijke aanduiding voor inhoud 2">
            <a:extLst>
              <a:ext uri="{FF2B5EF4-FFF2-40B4-BE49-F238E27FC236}">
                <a16:creationId xmlns:a16="http://schemas.microsoft.com/office/drawing/2014/main" id="{1F3FCD5D-242D-2D8E-E2AC-05C21773B429}"/>
              </a:ext>
            </a:extLst>
          </p:cNvPr>
          <p:cNvSpPr>
            <a:spLocks noGrp="1"/>
          </p:cNvSpPr>
          <p:nvPr>
            <p:ph idx="1"/>
          </p:nvPr>
        </p:nvSpPr>
        <p:spPr/>
        <p:txBody>
          <a:bodyPr/>
          <a:lstStyle/>
          <a:p>
            <a:r>
              <a:rPr lang="nl-NL"/>
              <a:t>Mariska </a:t>
            </a:r>
            <a:r>
              <a:rPr lang="nl-NL" err="1"/>
              <a:t>Albracht</a:t>
            </a:r>
            <a:r>
              <a:rPr lang="nl-NL"/>
              <a:t>, kaderhuisarts palliatieve zorg bij Huisartsen Eemland</a:t>
            </a:r>
          </a:p>
          <a:p>
            <a:r>
              <a:rPr lang="nl-NL"/>
              <a:t>Marianne van </a:t>
            </a:r>
            <a:r>
              <a:rPr lang="nl-NL" err="1"/>
              <a:t>Genugten</a:t>
            </a:r>
            <a:r>
              <a:rPr lang="nl-NL"/>
              <a:t>, apotheker namens Apothekers Coöperatie Eemland</a:t>
            </a:r>
          </a:p>
          <a:p>
            <a:r>
              <a:rPr lang="nl-NL"/>
              <a:t>Hannah Snijders, verpleegkundige oncologie, namens Beweging 3.0</a:t>
            </a:r>
          </a:p>
          <a:p>
            <a:endParaRPr lang="nl-NL"/>
          </a:p>
          <a:p>
            <a:endParaRPr lang="nl-NL"/>
          </a:p>
        </p:txBody>
      </p:sp>
      <p:pic>
        <p:nvPicPr>
          <p:cNvPr id="6" name="Tijdelijke aanduiding voor afbeelding 5" descr="Afbeelding met kleding, tekenfilm, illustratie&#10;&#10;Automatisch gegenereerde beschrijving">
            <a:extLst>
              <a:ext uri="{FF2B5EF4-FFF2-40B4-BE49-F238E27FC236}">
                <a16:creationId xmlns:a16="http://schemas.microsoft.com/office/drawing/2014/main" id="{936434C6-2560-3816-A9B6-AF73226E0BEF}"/>
              </a:ext>
            </a:extLst>
          </p:cNvPr>
          <p:cNvPicPr>
            <a:picLocks noGrp="1" noChangeAspect="1"/>
          </p:cNvPicPr>
          <p:nvPr>
            <p:ph type="pic" sz="quarter" idx="10"/>
          </p:nvPr>
        </p:nvPicPr>
        <p:blipFill>
          <a:blip r:embed="rId2"/>
          <a:srcRect l="3792" r="3792"/>
          <a:stretch>
            <a:fillRect/>
          </a:stretch>
        </p:blipFill>
        <p:spPr>
          <a:xfrm>
            <a:off x="7300912" y="-5169"/>
            <a:ext cx="4891087" cy="6626384"/>
          </a:xfrm>
        </p:spPr>
      </p:pic>
    </p:spTree>
    <p:extLst>
      <p:ext uri="{BB962C8B-B14F-4D97-AF65-F5344CB8AC3E}">
        <p14:creationId xmlns:p14="http://schemas.microsoft.com/office/powerpoint/2010/main" val="1965428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CE336C-09B1-19E4-8B83-8FFB9BFC4C3C}"/>
              </a:ext>
            </a:extLst>
          </p:cNvPr>
          <p:cNvSpPr>
            <a:spLocks noGrp="1"/>
          </p:cNvSpPr>
          <p:nvPr>
            <p:ph type="title"/>
          </p:nvPr>
        </p:nvSpPr>
        <p:spPr>
          <a:xfrm>
            <a:off x="838200" y="365125"/>
            <a:ext cx="9293772" cy="1325563"/>
          </a:xfrm>
        </p:spPr>
        <p:txBody>
          <a:bodyPr anchor="ctr">
            <a:normAutofit/>
          </a:bodyPr>
          <a:lstStyle/>
          <a:p>
            <a:r>
              <a:rPr lang="nl-NL"/>
              <a:t>Informatie</a:t>
            </a:r>
          </a:p>
        </p:txBody>
      </p:sp>
      <p:sp>
        <p:nvSpPr>
          <p:cNvPr id="3" name="Tijdelijke aanduiding voor inhoud 2">
            <a:extLst>
              <a:ext uri="{FF2B5EF4-FFF2-40B4-BE49-F238E27FC236}">
                <a16:creationId xmlns:a16="http://schemas.microsoft.com/office/drawing/2014/main" id="{2DFEB88E-5A64-A44A-69B9-665B0323AAA2}"/>
              </a:ext>
            </a:extLst>
          </p:cNvPr>
          <p:cNvSpPr>
            <a:spLocks noGrp="1"/>
          </p:cNvSpPr>
          <p:nvPr>
            <p:ph sz="half" idx="1"/>
          </p:nvPr>
        </p:nvSpPr>
        <p:spPr>
          <a:xfrm>
            <a:off x="838199" y="1825625"/>
            <a:ext cx="9495504" cy="4351338"/>
          </a:xfrm>
        </p:spPr>
        <p:txBody>
          <a:bodyPr vert="horz" lIns="91440" tIns="45720" rIns="91440" bIns="45720" rtlCol="0" anchor="t">
            <a:normAutofit/>
          </a:bodyPr>
          <a:lstStyle/>
          <a:p>
            <a:pPr marL="0" indent="0">
              <a:buNone/>
            </a:pPr>
            <a:r>
              <a:rPr lang="nl-NL" dirty="0"/>
              <a:t>Alle informatie rondom de palliatieve kit is terug te vinden op de website van HE: </a:t>
            </a:r>
          </a:p>
          <a:p>
            <a:pPr marL="0" indent="0">
              <a:buNone/>
            </a:pPr>
            <a:endParaRPr lang="nl-NL"/>
          </a:p>
          <a:p>
            <a:pPr marL="0" indent="0">
              <a:buNone/>
            </a:pPr>
            <a:r>
              <a:rPr lang="nl-NL" sz="2800" b="1" dirty="0">
                <a:ea typeface="+mn-lt"/>
                <a:cs typeface="+mn-lt"/>
              </a:rPr>
              <a:t>https://huisartseneemland.nl/palliatieve-kit</a:t>
            </a:r>
            <a:endParaRPr lang="nl-NL" sz="2800" b="1" dirty="0"/>
          </a:p>
        </p:txBody>
      </p:sp>
      <p:pic>
        <p:nvPicPr>
          <p:cNvPr id="6" name="Tijdelijke aanduiding voor inhoud 5">
            <a:extLst>
              <a:ext uri="{FF2B5EF4-FFF2-40B4-BE49-F238E27FC236}">
                <a16:creationId xmlns:a16="http://schemas.microsoft.com/office/drawing/2014/main" id="{C8A00987-C2A3-C426-8916-91728280CA96}"/>
              </a:ext>
            </a:extLst>
          </p:cNvPr>
          <p:cNvPicPr>
            <a:picLocks noGrp="1" noChangeAspect="1"/>
          </p:cNvPicPr>
          <p:nvPr>
            <p:ph sz="half" idx="2"/>
          </p:nvPr>
        </p:nvPicPr>
        <p:blipFill>
          <a:blip r:embed="rId2"/>
          <a:stretch>
            <a:fillRect/>
          </a:stretch>
        </p:blipFill>
        <p:spPr>
          <a:xfrm>
            <a:off x="8998339" y="3995434"/>
            <a:ext cx="2267266" cy="2181529"/>
          </a:xfrm>
        </p:spPr>
      </p:pic>
    </p:spTree>
    <p:extLst>
      <p:ext uri="{BB962C8B-B14F-4D97-AF65-F5344CB8AC3E}">
        <p14:creationId xmlns:p14="http://schemas.microsoft.com/office/powerpoint/2010/main" val="1739774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7E6936-7944-53BD-43C4-5A958E8A2B9A}"/>
              </a:ext>
            </a:extLst>
          </p:cNvPr>
          <p:cNvSpPr>
            <a:spLocks noGrp="1"/>
          </p:cNvSpPr>
          <p:nvPr>
            <p:ph type="title"/>
          </p:nvPr>
        </p:nvSpPr>
        <p:spPr/>
        <p:txBody>
          <a:bodyPr>
            <a:normAutofit fontScale="90000"/>
          </a:bodyPr>
          <a:lstStyle/>
          <a:p>
            <a:br>
              <a:rPr lang="nl-NL" sz="4800" b="1"/>
            </a:br>
            <a:r>
              <a:rPr lang="nl-NL" sz="3600" b="1"/>
              <a:t>Evaluatie:</a:t>
            </a:r>
            <a:br>
              <a:rPr lang="nl-NL" sz="3200" b="1"/>
            </a:br>
            <a:endParaRPr lang="nl-NL"/>
          </a:p>
        </p:txBody>
      </p:sp>
      <p:sp>
        <p:nvSpPr>
          <p:cNvPr id="3" name="Tijdelijke aanduiding voor inhoud 2">
            <a:extLst>
              <a:ext uri="{FF2B5EF4-FFF2-40B4-BE49-F238E27FC236}">
                <a16:creationId xmlns:a16="http://schemas.microsoft.com/office/drawing/2014/main" id="{8113ED63-28AB-25C2-26F1-023FA2AF9AFB}"/>
              </a:ext>
            </a:extLst>
          </p:cNvPr>
          <p:cNvSpPr>
            <a:spLocks noGrp="1"/>
          </p:cNvSpPr>
          <p:nvPr>
            <p:ph idx="1"/>
          </p:nvPr>
        </p:nvSpPr>
        <p:spPr/>
        <p:txBody>
          <a:bodyPr vert="horz" lIns="91440" tIns="45720" rIns="91440" bIns="45720" rtlCol="0" anchor="t">
            <a:normAutofit/>
          </a:bodyPr>
          <a:lstStyle/>
          <a:p>
            <a:pPr marL="0" indent="0">
              <a:buNone/>
            </a:pPr>
            <a:r>
              <a:rPr lang="nl-NL"/>
              <a:t>Het gebruik van de palliatieve kit zal eind november geëvalueerd worden. </a:t>
            </a:r>
          </a:p>
          <a:p>
            <a:pPr marL="0" indent="0">
              <a:buNone/>
            </a:pPr>
            <a:endParaRPr lang="nl-NL"/>
          </a:p>
          <a:p>
            <a:r>
              <a:rPr lang="nl-NL"/>
              <a:t>Graag horen we jullie ervaringen!</a:t>
            </a:r>
          </a:p>
          <a:p>
            <a:r>
              <a:rPr lang="nl-NL"/>
              <a:t>Vragen en/of opmerkingen over de kit?</a:t>
            </a:r>
          </a:p>
          <a:p>
            <a:pPr marL="0" indent="0">
              <a:buNone/>
            </a:pPr>
            <a:endParaRPr lang="nl-NL"/>
          </a:p>
          <a:p>
            <a:pPr marL="0" indent="0">
              <a:buNone/>
            </a:pPr>
            <a:r>
              <a:rPr lang="nl-NL" sz="3200" b="1"/>
              <a:t>Stuur een mail aan: t.volk@huisartseneemland.nl</a:t>
            </a:r>
          </a:p>
        </p:txBody>
      </p:sp>
    </p:spTree>
    <p:extLst>
      <p:ext uri="{BB962C8B-B14F-4D97-AF65-F5344CB8AC3E}">
        <p14:creationId xmlns:p14="http://schemas.microsoft.com/office/powerpoint/2010/main" val="3627370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1C3B19-5737-030C-D8B3-77BC87E05F92}"/>
              </a:ext>
            </a:extLst>
          </p:cNvPr>
          <p:cNvSpPr>
            <a:spLocks noGrp="1"/>
          </p:cNvSpPr>
          <p:nvPr>
            <p:ph type="title"/>
          </p:nvPr>
        </p:nvSpPr>
        <p:spPr/>
        <p:txBody>
          <a:bodyPr/>
          <a:lstStyle/>
          <a:p>
            <a:r>
              <a:rPr lang="en-US" err="1">
                <a:latin typeface="Arial Rounded MT Bold" panose="020F0704030504030204" pitchFamily="34" charset="77"/>
              </a:rPr>
              <a:t>Diclosure</a:t>
            </a:r>
            <a:r>
              <a:rPr lang="en-US">
                <a:latin typeface="Arial Rounded MT Bold" panose="020F0704030504030204" pitchFamily="34" charset="77"/>
              </a:rPr>
              <a:t> </a:t>
            </a:r>
            <a:endParaRPr lang="nl-NL">
              <a:latin typeface="Arial Rounded MT Bold" panose="020F0704030504030204" pitchFamily="34" charset="77"/>
            </a:endParaRPr>
          </a:p>
        </p:txBody>
      </p:sp>
      <p:graphicFrame>
        <p:nvGraphicFramePr>
          <p:cNvPr id="4" name="Tijdelijke aanduiding voor inhoud 3">
            <a:extLst>
              <a:ext uri="{FF2B5EF4-FFF2-40B4-BE49-F238E27FC236}">
                <a16:creationId xmlns:a16="http://schemas.microsoft.com/office/drawing/2014/main" id="{F0BE814A-B246-5F2C-D589-FA830FBE655F}"/>
              </a:ext>
            </a:extLst>
          </p:cNvPr>
          <p:cNvGraphicFramePr>
            <a:graphicFrameLocks noGrp="1"/>
          </p:cNvGraphicFramePr>
          <p:nvPr>
            <p:ph sz="quarter" idx="13"/>
            <p:extLst>
              <p:ext uri="{D42A27DB-BD31-4B8C-83A1-F6EECF244321}">
                <p14:modId xmlns:p14="http://schemas.microsoft.com/office/powerpoint/2010/main" val="1697015391"/>
              </p:ext>
            </p:extLst>
          </p:nvPr>
        </p:nvGraphicFramePr>
        <p:xfrm>
          <a:off x="3218815" y="2447353"/>
          <a:ext cx="5754370" cy="3086481"/>
        </p:xfrm>
        <a:graphic>
          <a:graphicData uri="http://schemas.openxmlformats.org/drawingml/2006/table">
            <a:tbl>
              <a:tblPr firstRow="1" firstCol="1" bandRow="1">
                <a:tableStyleId>{5C22544A-7EE6-4342-B048-85BDC9FD1C3A}</a:tableStyleId>
              </a:tblPr>
              <a:tblGrid>
                <a:gridCol w="2877185">
                  <a:extLst>
                    <a:ext uri="{9D8B030D-6E8A-4147-A177-3AD203B41FA5}">
                      <a16:colId xmlns:a16="http://schemas.microsoft.com/office/drawing/2014/main" val="452149683"/>
                    </a:ext>
                  </a:extLst>
                </a:gridCol>
                <a:gridCol w="2877185">
                  <a:extLst>
                    <a:ext uri="{9D8B030D-6E8A-4147-A177-3AD203B41FA5}">
                      <a16:colId xmlns:a16="http://schemas.microsoft.com/office/drawing/2014/main" val="134493503"/>
                    </a:ext>
                  </a:extLst>
                </a:gridCol>
              </a:tblGrid>
              <a:tr h="0">
                <a:tc gridSpan="2">
                  <a:txBody>
                    <a:bodyPr/>
                    <a:lstStyle/>
                    <a:p>
                      <a:pPr algn="ctr">
                        <a:lnSpc>
                          <a:spcPct val="107000"/>
                        </a:lnSpc>
                        <a:spcAft>
                          <a:spcPts val="800"/>
                        </a:spcAft>
                      </a:pPr>
                      <a:r>
                        <a:rPr lang="nl-NL" sz="1100" kern="100">
                          <a:effectLst/>
                          <a:highlight>
                            <a:srgbClr val="D9D9D9"/>
                          </a:highlight>
                        </a:rPr>
                        <a:t>DISCLOSURE BELANGEN SPREKER</a:t>
                      </a:r>
                      <a:endParaRPr lang="nl-NL" sz="1100" kern="100">
                        <a:effectLst/>
                        <a:highlight>
                          <a:srgbClr val="D9D9D9"/>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nl-NL"/>
                    </a:p>
                  </a:txBody>
                  <a:tcPr/>
                </a:tc>
                <a:extLst>
                  <a:ext uri="{0D108BD9-81ED-4DB2-BD59-A6C34878D82A}">
                    <a16:rowId xmlns:a16="http://schemas.microsoft.com/office/drawing/2014/main" val="1866912590"/>
                  </a:ext>
                </a:extLst>
              </a:tr>
              <a:tr h="0">
                <a:tc>
                  <a:txBody>
                    <a:bodyPr/>
                    <a:lstStyle/>
                    <a:p>
                      <a:pPr>
                        <a:lnSpc>
                          <a:spcPct val="107000"/>
                        </a:lnSpc>
                        <a:spcAft>
                          <a:spcPts val="800"/>
                        </a:spcAft>
                      </a:pPr>
                      <a:r>
                        <a:rPr lang="nl-NL" sz="1100" kern="100">
                          <a:effectLst/>
                        </a:rPr>
                        <a:t> </a:t>
                      </a:r>
                    </a:p>
                    <a:p>
                      <a:pPr>
                        <a:lnSpc>
                          <a:spcPct val="107000"/>
                        </a:lnSpc>
                        <a:spcAft>
                          <a:spcPts val="800"/>
                        </a:spcAft>
                      </a:pPr>
                      <a:r>
                        <a:rPr lang="nl-NL" sz="1100" kern="100">
                          <a:effectLst/>
                        </a:rPr>
                        <a:t>Geen (potentiele) belangenverstrengeling </a:t>
                      </a:r>
                    </a:p>
                    <a:p>
                      <a:pPr>
                        <a:lnSpc>
                          <a:spcPct val="107000"/>
                        </a:lnSpc>
                        <a:spcAft>
                          <a:spcPts val="800"/>
                        </a:spcAft>
                      </a:pPr>
                      <a:r>
                        <a:rPr lang="nl-NL" sz="1100" kern="100">
                          <a:effectLst/>
                        </a:rPr>
                        <a:t> </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kern="100">
                          <a:effectLst/>
                        </a:rPr>
                        <a:t> </a:t>
                      </a:r>
                    </a:p>
                    <a:p>
                      <a:pPr>
                        <a:lnSpc>
                          <a:spcPct val="107000"/>
                        </a:lnSpc>
                        <a:spcAft>
                          <a:spcPts val="800"/>
                        </a:spcAft>
                      </a:pPr>
                      <a:r>
                        <a:rPr lang="nl-NL" sz="1100">
                          <a:solidFill>
                            <a:schemeClr val="tx1"/>
                          </a:solidFill>
                        </a:rPr>
                        <a:t>Mariska Albracht</a:t>
                      </a:r>
                    </a:p>
                    <a:p>
                      <a:pPr>
                        <a:lnSpc>
                          <a:spcPct val="107000"/>
                        </a:lnSpc>
                        <a:spcAft>
                          <a:spcPts val="800"/>
                        </a:spcAft>
                      </a:pPr>
                      <a:r>
                        <a:rPr lang="nl-NL" sz="1100">
                          <a:solidFill>
                            <a:schemeClr val="tx1"/>
                          </a:solidFill>
                        </a:rPr>
                        <a:t>Marianne van Genugten</a:t>
                      </a:r>
                    </a:p>
                    <a:p>
                      <a:pPr>
                        <a:lnSpc>
                          <a:spcPct val="107000"/>
                        </a:lnSpc>
                        <a:spcAft>
                          <a:spcPts val="800"/>
                        </a:spcAft>
                      </a:pPr>
                      <a:r>
                        <a:rPr lang="nl-NL" sz="1100">
                          <a:solidFill>
                            <a:schemeClr val="tx1"/>
                          </a:solidFill>
                        </a:rPr>
                        <a:t>Hannah Snijders</a:t>
                      </a:r>
                    </a:p>
                    <a:p>
                      <a:pPr>
                        <a:lnSpc>
                          <a:spcPct val="107000"/>
                        </a:lnSpc>
                        <a:spcAft>
                          <a:spcPts val="800"/>
                        </a:spcAft>
                      </a:pP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1086126"/>
                  </a:ext>
                </a:extLst>
              </a:tr>
              <a:tr h="0">
                <a:tc>
                  <a:txBody>
                    <a:bodyPr/>
                    <a:lstStyle/>
                    <a:p>
                      <a:pPr>
                        <a:lnSpc>
                          <a:spcPct val="107000"/>
                        </a:lnSpc>
                        <a:spcAft>
                          <a:spcPts val="800"/>
                        </a:spcAft>
                      </a:pPr>
                      <a:r>
                        <a:rPr lang="nl-NL" sz="1100" kern="100">
                          <a:solidFill>
                            <a:schemeClr val="bg1"/>
                          </a:solidFill>
                          <a:effectLst/>
                        </a:rPr>
                        <a:t>Voor bijeenkomst mogelijk relevante relaties</a:t>
                      </a:r>
                    </a:p>
                    <a:p>
                      <a:pPr>
                        <a:lnSpc>
                          <a:spcPct val="107000"/>
                        </a:lnSpc>
                        <a:spcAft>
                          <a:spcPts val="800"/>
                        </a:spcAft>
                      </a:pPr>
                      <a:r>
                        <a:rPr lang="nl-NL" sz="1100" kern="100">
                          <a:effectLst/>
                          <a:highlight>
                            <a:srgbClr val="D9D9D9"/>
                          </a:highlight>
                        </a:rPr>
                        <a:t> </a:t>
                      </a:r>
                      <a:endParaRPr lang="nl-NL" sz="1100" kern="100">
                        <a:effectLst/>
                        <a:highlight>
                          <a:srgbClr val="D9D9D9"/>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kern="100">
                          <a:effectLst/>
                        </a:rPr>
                        <a:t>Bedrijfsnamen</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8053644"/>
                  </a:ext>
                </a:extLst>
              </a:tr>
              <a:tr h="0">
                <a:tc>
                  <a:txBody>
                    <a:bodyPr/>
                    <a:lstStyle/>
                    <a:p>
                      <a:pPr marL="342900" lvl="0" indent="-342900">
                        <a:lnSpc>
                          <a:spcPct val="107000"/>
                        </a:lnSpc>
                        <a:buFont typeface="Calibri" panose="020F0502020204030204" pitchFamily="34" charset="0"/>
                        <a:buChar char="-"/>
                      </a:pPr>
                      <a:r>
                        <a:rPr lang="nl-NL" sz="1100" kern="100">
                          <a:effectLst/>
                        </a:rPr>
                        <a:t>Sponsoring of onderzoeksgeld</a:t>
                      </a:r>
                    </a:p>
                    <a:p>
                      <a:pPr marL="342900" lvl="0" indent="-342900">
                        <a:lnSpc>
                          <a:spcPct val="107000"/>
                        </a:lnSpc>
                        <a:buFont typeface="Calibri" panose="020F0502020204030204" pitchFamily="34" charset="0"/>
                        <a:buChar char="-"/>
                      </a:pPr>
                      <a:r>
                        <a:rPr lang="nl-NL" sz="1100" kern="100">
                          <a:effectLst/>
                        </a:rPr>
                        <a:t>Honorarium of andere vergoeding</a:t>
                      </a:r>
                    </a:p>
                    <a:p>
                      <a:pPr marL="342900" lvl="0" indent="-342900">
                        <a:lnSpc>
                          <a:spcPct val="107000"/>
                        </a:lnSpc>
                        <a:buFont typeface="Calibri" panose="020F0502020204030204" pitchFamily="34" charset="0"/>
                        <a:buChar char="-"/>
                      </a:pPr>
                      <a:r>
                        <a:rPr lang="nl-NL" sz="1100" kern="100">
                          <a:effectLst/>
                        </a:rPr>
                        <a:t>Aandeelhouder</a:t>
                      </a:r>
                    </a:p>
                    <a:p>
                      <a:pPr marL="342900" lvl="0" indent="-342900">
                        <a:lnSpc>
                          <a:spcPct val="107000"/>
                        </a:lnSpc>
                        <a:spcAft>
                          <a:spcPts val="800"/>
                        </a:spcAft>
                        <a:buFont typeface="Calibri" panose="020F0502020204030204" pitchFamily="34" charset="0"/>
                        <a:buChar char="-"/>
                      </a:pPr>
                      <a:r>
                        <a:rPr lang="nl-NL" sz="1100" kern="100">
                          <a:effectLst/>
                        </a:rPr>
                        <a:t>Andere relatie, namelijk … …</a:t>
                      </a:r>
                    </a:p>
                    <a:p>
                      <a:pPr marL="0" lvl="0" indent="0">
                        <a:lnSpc>
                          <a:spcPct val="107000"/>
                        </a:lnSpc>
                        <a:spcAft>
                          <a:spcPts val="800"/>
                        </a:spcAft>
                        <a:buFont typeface="Calibri" panose="020F0502020204030204" pitchFamily="34" charset="0"/>
                        <a:buNone/>
                      </a:pP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nl-NL" sz="1100" kern="100">
                          <a:effectLst/>
                        </a:rPr>
                        <a:t> </a:t>
                      </a:r>
                    </a:p>
                    <a:p>
                      <a:pPr>
                        <a:lnSpc>
                          <a:spcPct val="107000"/>
                        </a:lnSpc>
                        <a:spcAft>
                          <a:spcPts val="800"/>
                        </a:spcAft>
                      </a:pPr>
                      <a:r>
                        <a:rPr lang="nl-NL" sz="1100" kern="100">
                          <a:effectLst/>
                        </a:rPr>
                        <a:t>Allen niet van toepassing </a:t>
                      </a:r>
                      <a:endParaRPr lang="nl-NL"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8971036"/>
                  </a:ext>
                </a:extLst>
              </a:tr>
            </a:tbl>
          </a:graphicData>
        </a:graphic>
      </p:graphicFrame>
      <p:pic>
        <p:nvPicPr>
          <p:cNvPr id="3" name="Afbeelding 2" descr="Afbeelding met symbool, Graphics, Lettertype, logo&#10;&#10;Automatisch gegenereerde beschrijving">
            <a:extLst>
              <a:ext uri="{FF2B5EF4-FFF2-40B4-BE49-F238E27FC236}">
                <a16:creationId xmlns:a16="http://schemas.microsoft.com/office/drawing/2014/main" id="{AD24CE4A-D404-45F2-AE70-12EEE1CEE2EB}"/>
              </a:ext>
            </a:extLst>
          </p:cNvPr>
          <p:cNvPicPr>
            <a:picLocks noChangeAspect="1"/>
          </p:cNvPicPr>
          <p:nvPr/>
        </p:nvPicPr>
        <p:blipFill>
          <a:blip r:embed="rId2"/>
          <a:stretch>
            <a:fillRect/>
          </a:stretch>
        </p:blipFill>
        <p:spPr>
          <a:xfrm>
            <a:off x="9443245" y="327547"/>
            <a:ext cx="1429849" cy="738288"/>
          </a:xfrm>
          <a:prstGeom prst="rect">
            <a:avLst/>
          </a:prstGeom>
        </p:spPr>
      </p:pic>
      <p:pic>
        <p:nvPicPr>
          <p:cNvPr id="5" name="Afbeelding 4" descr="Afbeelding met cirkel, Lettertype, logo, Graphics&#10;&#10;Automatisch gegenereerde beschrijving">
            <a:extLst>
              <a:ext uri="{FF2B5EF4-FFF2-40B4-BE49-F238E27FC236}">
                <a16:creationId xmlns:a16="http://schemas.microsoft.com/office/drawing/2014/main" id="{F391AC4E-9B89-0E46-E83F-DE2BF5A5B04B}"/>
              </a:ext>
            </a:extLst>
          </p:cNvPr>
          <p:cNvPicPr>
            <a:picLocks noChangeAspect="1"/>
          </p:cNvPicPr>
          <p:nvPr/>
        </p:nvPicPr>
        <p:blipFill>
          <a:blip r:embed="rId3"/>
          <a:stretch>
            <a:fillRect/>
          </a:stretch>
        </p:blipFill>
        <p:spPr>
          <a:xfrm>
            <a:off x="8399668" y="216885"/>
            <a:ext cx="1043577" cy="959611"/>
          </a:xfrm>
          <a:prstGeom prst="rect">
            <a:avLst/>
          </a:prstGeom>
        </p:spPr>
      </p:pic>
    </p:spTree>
    <p:extLst>
      <p:ext uri="{BB962C8B-B14F-4D97-AF65-F5344CB8AC3E}">
        <p14:creationId xmlns:p14="http://schemas.microsoft.com/office/powerpoint/2010/main" val="1823215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14A393-A43D-DFBC-AC56-60080341E8B2}"/>
              </a:ext>
            </a:extLst>
          </p:cNvPr>
          <p:cNvSpPr>
            <a:spLocks noGrp="1"/>
          </p:cNvSpPr>
          <p:nvPr>
            <p:ph type="title"/>
          </p:nvPr>
        </p:nvSpPr>
        <p:spPr/>
        <p:txBody>
          <a:bodyPr/>
          <a:lstStyle/>
          <a:p>
            <a:r>
              <a:rPr lang="nl-NL"/>
              <a:t>Inhoud Webinar</a:t>
            </a:r>
          </a:p>
        </p:txBody>
      </p:sp>
      <p:sp>
        <p:nvSpPr>
          <p:cNvPr id="3" name="Tijdelijke aanduiding voor inhoud 2">
            <a:extLst>
              <a:ext uri="{FF2B5EF4-FFF2-40B4-BE49-F238E27FC236}">
                <a16:creationId xmlns:a16="http://schemas.microsoft.com/office/drawing/2014/main" id="{EF5BE3B5-BF60-5EC8-DB98-AB4A49EAD2A8}"/>
              </a:ext>
            </a:extLst>
          </p:cNvPr>
          <p:cNvSpPr>
            <a:spLocks noGrp="1"/>
          </p:cNvSpPr>
          <p:nvPr>
            <p:ph idx="1"/>
          </p:nvPr>
        </p:nvSpPr>
        <p:spPr/>
        <p:txBody>
          <a:bodyPr/>
          <a:lstStyle/>
          <a:p>
            <a:r>
              <a:rPr lang="nl-NL" sz="2400"/>
              <a:t>Uitleg Palliatieve kit; doel en inhoud</a:t>
            </a:r>
          </a:p>
          <a:p>
            <a:r>
              <a:rPr lang="nl-NL" sz="2400"/>
              <a:t>Werkafspraken: aanvraag kit door huisarts bij apotheek</a:t>
            </a:r>
          </a:p>
          <a:p>
            <a:r>
              <a:rPr lang="nl-NL"/>
              <a:t>Werkafspraken: overdracht naar Huisartsenspoedpost</a:t>
            </a:r>
          </a:p>
          <a:p>
            <a:r>
              <a:rPr lang="nl-NL" sz="2400"/>
              <a:t>Palliatieve sedatie: </a:t>
            </a:r>
            <a:r>
              <a:rPr lang="nl-NL"/>
              <a:t>kernpunten uit herziene richtlijn en plek </a:t>
            </a:r>
            <a:r>
              <a:rPr lang="nl-NL" err="1"/>
              <a:t>levomepromazine</a:t>
            </a:r>
            <a:endParaRPr lang="nl-NL"/>
          </a:p>
          <a:p>
            <a:r>
              <a:rPr lang="nl-NL"/>
              <a:t>Consultatie palliatieve zorg</a:t>
            </a:r>
          </a:p>
          <a:p>
            <a:r>
              <a:rPr lang="nl-NL"/>
              <a:t>Werkafspraken: levering van palliatieve kit door apotheek</a:t>
            </a:r>
          </a:p>
          <a:p>
            <a:r>
              <a:rPr lang="nl-NL"/>
              <a:t>Rol van wijkverpleegkundige</a:t>
            </a:r>
          </a:p>
          <a:p>
            <a:r>
              <a:rPr lang="nl-NL" sz="2400"/>
              <a:t>Samenvatt</a:t>
            </a:r>
            <a:r>
              <a:rPr lang="nl-NL"/>
              <a:t>ingskaart palliatieve kit</a:t>
            </a:r>
            <a:endParaRPr lang="nl-NL" sz="2400"/>
          </a:p>
        </p:txBody>
      </p:sp>
    </p:spTree>
    <p:extLst>
      <p:ext uri="{BB962C8B-B14F-4D97-AF65-F5344CB8AC3E}">
        <p14:creationId xmlns:p14="http://schemas.microsoft.com/office/powerpoint/2010/main" val="3911332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CAB3B5E-9C84-D150-40A3-FABECEF0C7E3}"/>
              </a:ext>
            </a:extLst>
          </p:cNvPr>
          <p:cNvSpPr>
            <a:spLocks noGrp="1"/>
          </p:cNvSpPr>
          <p:nvPr>
            <p:ph idx="1"/>
          </p:nvPr>
        </p:nvSpPr>
        <p:spPr>
          <a:xfrm>
            <a:off x="838200" y="1975937"/>
            <a:ext cx="10515600" cy="4351338"/>
          </a:xfrm>
        </p:spPr>
        <p:txBody>
          <a:bodyPr vert="horz" lIns="91440" tIns="45720" rIns="91440" bIns="45720" rtlCol="0" anchor="t">
            <a:normAutofit/>
          </a:bodyPr>
          <a:lstStyle/>
          <a:p>
            <a:r>
              <a:rPr lang="nl-NL" sz="2000" b="1">
                <a:solidFill>
                  <a:schemeClr val="tx1"/>
                </a:solidFill>
              </a:rPr>
              <a:t>Palliatieve kit: </a:t>
            </a:r>
            <a:r>
              <a:rPr lang="nl-NL" sz="2000">
                <a:solidFill>
                  <a:schemeClr val="tx1"/>
                </a:solidFill>
              </a:rPr>
              <a:t>een gesealde box met alle benodigde hulpmiddelen om (acute) symptomen in de palliatieve (terminale) situatie direct te behandelen, zowel binnen als buiten kantooruren</a:t>
            </a:r>
          </a:p>
          <a:p>
            <a:r>
              <a:rPr lang="nl-NL" sz="2000" b="1">
                <a:solidFill>
                  <a:schemeClr val="tx1"/>
                </a:solidFill>
              </a:rPr>
              <a:t>Doel:</a:t>
            </a:r>
            <a:r>
              <a:rPr lang="nl-NL" sz="2000">
                <a:solidFill>
                  <a:schemeClr val="tx1"/>
                </a:solidFill>
              </a:rPr>
              <a:t> snel en adequaat opvangen van plotselinge verslechtering of andere acute problemen bij palliatieve patiënten in de thuissituatie</a:t>
            </a:r>
          </a:p>
          <a:p>
            <a:r>
              <a:rPr lang="nl-NL" sz="2000" b="1">
                <a:solidFill>
                  <a:schemeClr val="tx1"/>
                </a:solidFill>
              </a:rPr>
              <a:t>Wat levert het op: </a:t>
            </a:r>
          </a:p>
          <a:p>
            <a:pPr lvl="1">
              <a:buFont typeface="Wingdings" panose="05000000000000000000" pitchFamily="2" charset="2"/>
              <a:buChar char="ü"/>
            </a:pPr>
            <a:r>
              <a:rPr lang="nl-NL" sz="2000">
                <a:solidFill>
                  <a:schemeClr val="tx1"/>
                </a:solidFill>
              </a:rPr>
              <a:t>De wijkverpleging kan in overleg met de (waarnemend) huisarts starten</a:t>
            </a:r>
          </a:p>
          <a:p>
            <a:pPr lvl="1">
              <a:buFont typeface="Wingdings" panose="05000000000000000000" pitchFamily="2" charset="2"/>
              <a:buChar char="ü"/>
            </a:pPr>
            <a:r>
              <a:rPr lang="nl-NL" sz="2000">
                <a:solidFill>
                  <a:schemeClr val="tx1"/>
                </a:solidFill>
              </a:rPr>
              <a:t>De patiënt wordt sneller geholpen</a:t>
            </a:r>
          </a:p>
          <a:p>
            <a:pPr lvl="1">
              <a:buFont typeface="Wingdings" panose="05000000000000000000" pitchFamily="2" charset="2"/>
              <a:buChar char="ü"/>
            </a:pPr>
            <a:r>
              <a:rPr lang="nl-NL" sz="2000">
                <a:solidFill>
                  <a:schemeClr val="tx1"/>
                </a:solidFill>
              </a:rPr>
              <a:t>Er hoeft minder geregeld te worden in het acute moment</a:t>
            </a:r>
          </a:p>
          <a:p>
            <a:pPr lvl="1">
              <a:buFont typeface="Wingdings" panose="05000000000000000000" pitchFamily="2" charset="2"/>
              <a:buChar char="ü"/>
            </a:pPr>
            <a:r>
              <a:rPr lang="nl-NL" sz="2000">
                <a:solidFill>
                  <a:schemeClr val="tx1"/>
                </a:solidFill>
              </a:rPr>
              <a:t>Familie hoeft geen geneesmiddelen op te halen tijdens ANW-uren</a:t>
            </a:r>
          </a:p>
          <a:p>
            <a:pPr lvl="1">
              <a:buFont typeface="Wingdings" panose="05000000000000000000" pitchFamily="2" charset="2"/>
              <a:buChar char="ü"/>
            </a:pPr>
            <a:r>
              <a:rPr lang="nl-NL" sz="2000">
                <a:solidFill>
                  <a:schemeClr val="tx1"/>
                </a:solidFill>
              </a:rPr>
              <a:t>Het is nadrukkelijk niet een kit om palliatieve sedatie mee op te starten, maar om een acute verslechtering de eerste 24 uur op te kunnen vangen.</a:t>
            </a:r>
          </a:p>
        </p:txBody>
      </p:sp>
      <p:sp>
        <p:nvSpPr>
          <p:cNvPr id="3" name="Titel 2">
            <a:extLst>
              <a:ext uri="{FF2B5EF4-FFF2-40B4-BE49-F238E27FC236}">
                <a16:creationId xmlns:a16="http://schemas.microsoft.com/office/drawing/2014/main" id="{38170F42-A842-3434-EA08-00178F383917}"/>
              </a:ext>
            </a:extLst>
          </p:cNvPr>
          <p:cNvSpPr>
            <a:spLocks noGrp="1"/>
          </p:cNvSpPr>
          <p:nvPr>
            <p:ph type="title"/>
          </p:nvPr>
        </p:nvSpPr>
        <p:spPr/>
        <p:txBody>
          <a:bodyPr/>
          <a:lstStyle/>
          <a:p>
            <a:r>
              <a:rPr lang="en-GB" sz="3200" err="1">
                <a:solidFill>
                  <a:schemeClr val="tx1"/>
                </a:solidFill>
              </a:rPr>
              <a:t>Uitleg</a:t>
            </a:r>
            <a:r>
              <a:rPr lang="en-GB" sz="3200">
                <a:solidFill>
                  <a:schemeClr val="tx1"/>
                </a:solidFill>
              </a:rPr>
              <a:t> </a:t>
            </a:r>
            <a:r>
              <a:rPr lang="en-GB" sz="3200" err="1">
                <a:solidFill>
                  <a:schemeClr val="tx1"/>
                </a:solidFill>
              </a:rPr>
              <a:t>Palliatieve</a:t>
            </a:r>
            <a:r>
              <a:rPr lang="en-GB" sz="3200">
                <a:solidFill>
                  <a:schemeClr val="tx1"/>
                </a:solidFill>
              </a:rPr>
              <a:t> kit en </a:t>
            </a:r>
            <a:r>
              <a:rPr lang="en-GB" sz="3200" err="1">
                <a:solidFill>
                  <a:schemeClr val="tx1"/>
                </a:solidFill>
              </a:rPr>
              <a:t>doel</a:t>
            </a:r>
            <a:r>
              <a:rPr lang="en-GB" sz="3200">
                <a:solidFill>
                  <a:schemeClr val="tx1"/>
                </a:solidFill>
              </a:rPr>
              <a:t> </a:t>
            </a:r>
            <a:br>
              <a:rPr lang="en-GB" sz="3200">
                <a:solidFill>
                  <a:schemeClr val="tx1"/>
                </a:solidFill>
              </a:rPr>
            </a:br>
            <a:endParaRPr lang="nl-NL"/>
          </a:p>
        </p:txBody>
      </p:sp>
      <p:pic>
        <p:nvPicPr>
          <p:cNvPr id="4" name="Afbeelding 3" descr="Afbeelding met symbool, Graphics, Lettertype, logo&#10;&#10;Automatisch gegenereerde beschrijving">
            <a:extLst>
              <a:ext uri="{FF2B5EF4-FFF2-40B4-BE49-F238E27FC236}">
                <a16:creationId xmlns:a16="http://schemas.microsoft.com/office/drawing/2014/main" id="{B3E13B80-C50F-2991-43AB-670A868DB9BA}"/>
              </a:ext>
            </a:extLst>
          </p:cNvPr>
          <p:cNvPicPr>
            <a:picLocks noChangeAspect="1"/>
          </p:cNvPicPr>
          <p:nvPr/>
        </p:nvPicPr>
        <p:blipFill>
          <a:blip r:embed="rId3"/>
          <a:stretch>
            <a:fillRect/>
          </a:stretch>
        </p:blipFill>
        <p:spPr>
          <a:xfrm>
            <a:off x="9443245" y="327547"/>
            <a:ext cx="1429849" cy="738288"/>
          </a:xfrm>
          <a:prstGeom prst="rect">
            <a:avLst/>
          </a:prstGeom>
        </p:spPr>
      </p:pic>
      <p:pic>
        <p:nvPicPr>
          <p:cNvPr id="5" name="Afbeelding 4" descr="Afbeelding met cirkel, Lettertype, logo, Graphics&#10;&#10;Automatisch gegenereerde beschrijving">
            <a:extLst>
              <a:ext uri="{FF2B5EF4-FFF2-40B4-BE49-F238E27FC236}">
                <a16:creationId xmlns:a16="http://schemas.microsoft.com/office/drawing/2014/main" id="{2375F068-764D-4919-F29A-21AE19CD55A4}"/>
              </a:ext>
            </a:extLst>
          </p:cNvPr>
          <p:cNvPicPr>
            <a:picLocks noChangeAspect="1"/>
          </p:cNvPicPr>
          <p:nvPr/>
        </p:nvPicPr>
        <p:blipFill>
          <a:blip r:embed="rId4"/>
          <a:stretch>
            <a:fillRect/>
          </a:stretch>
        </p:blipFill>
        <p:spPr>
          <a:xfrm>
            <a:off x="8399668" y="216885"/>
            <a:ext cx="1043577" cy="959611"/>
          </a:xfrm>
          <a:prstGeom prst="rect">
            <a:avLst/>
          </a:prstGeom>
        </p:spPr>
      </p:pic>
    </p:spTree>
    <p:extLst>
      <p:ext uri="{BB962C8B-B14F-4D97-AF65-F5344CB8AC3E}">
        <p14:creationId xmlns:p14="http://schemas.microsoft.com/office/powerpoint/2010/main" val="903858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EC647C-B3C9-70A6-EF68-F7DB85CDD7F9}"/>
              </a:ext>
            </a:extLst>
          </p:cNvPr>
          <p:cNvSpPr>
            <a:spLocks noGrp="1"/>
          </p:cNvSpPr>
          <p:nvPr>
            <p:ph type="title"/>
          </p:nvPr>
        </p:nvSpPr>
        <p:spPr/>
        <p:txBody>
          <a:bodyPr/>
          <a:lstStyle/>
          <a:p>
            <a:r>
              <a:rPr lang="nl-NL"/>
              <a:t>Palliatieve kit: wat zit er in?</a:t>
            </a:r>
          </a:p>
        </p:txBody>
      </p:sp>
      <p:sp>
        <p:nvSpPr>
          <p:cNvPr id="3" name="Tijdelijke aanduiding voor inhoud 2">
            <a:extLst>
              <a:ext uri="{FF2B5EF4-FFF2-40B4-BE49-F238E27FC236}">
                <a16:creationId xmlns:a16="http://schemas.microsoft.com/office/drawing/2014/main" id="{9379FFF0-F1C6-455F-93CB-961F20B419F2}"/>
              </a:ext>
            </a:extLst>
          </p:cNvPr>
          <p:cNvSpPr>
            <a:spLocks noGrp="1"/>
          </p:cNvSpPr>
          <p:nvPr>
            <p:ph idx="1"/>
          </p:nvPr>
        </p:nvSpPr>
        <p:spPr/>
        <p:txBody>
          <a:bodyPr vert="horz" lIns="91440" tIns="45720" rIns="91440" bIns="45720" rtlCol="0" anchor="t">
            <a:normAutofit fontScale="92500"/>
          </a:bodyPr>
          <a:lstStyle/>
          <a:p>
            <a:r>
              <a:rPr lang="nl-NL" dirty="0"/>
              <a:t>Morfine ampullen op recept</a:t>
            </a:r>
          </a:p>
          <a:p>
            <a:r>
              <a:rPr lang="nl-NL" dirty="0"/>
              <a:t>Midazolam ampullen op recept</a:t>
            </a:r>
          </a:p>
          <a:p>
            <a:r>
              <a:rPr lang="nl-NL" dirty="0" err="1"/>
              <a:t>Levomepromazine</a:t>
            </a:r>
            <a:r>
              <a:rPr lang="nl-NL" dirty="0"/>
              <a:t> ampullen op recept</a:t>
            </a:r>
          </a:p>
          <a:p>
            <a:r>
              <a:rPr lang="nl-NL" dirty="0"/>
              <a:t>Injectie-verband-en kathetermaterialen</a:t>
            </a:r>
          </a:p>
          <a:p>
            <a:r>
              <a:rPr lang="nl-NL" dirty="0"/>
              <a:t>Naaldencontainer</a:t>
            </a:r>
          </a:p>
          <a:p>
            <a:r>
              <a:rPr lang="nl-NL" dirty="0"/>
              <a:t>Patiënten folder en Folder Stervensfase IKNL (bij de kit)</a:t>
            </a:r>
          </a:p>
          <a:p>
            <a:r>
              <a:rPr lang="nl-NL" dirty="0"/>
              <a:t>Retour instructie naar apotheek voor patiënt</a:t>
            </a:r>
          </a:p>
          <a:p>
            <a:r>
              <a:rPr lang="nl-NL" dirty="0"/>
              <a:t>Medicatie aftekenlijsten voor morfine, </a:t>
            </a:r>
            <a:r>
              <a:rPr lang="nl-NL" dirty="0" err="1"/>
              <a:t>midazolam</a:t>
            </a:r>
            <a:r>
              <a:rPr lang="nl-NL" dirty="0"/>
              <a:t> en </a:t>
            </a:r>
            <a:r>
              <a:rPr lang="nl-NL" dirty="0" err="1"/>
              <a:t>levomepromazine</a:t>
            </a:r>
            <a:r>
              <a:rPr lang="nl-NL" dirty="0"/>
              <a:t> </a:t>
            </a:r>
          </a:p>
          <a:p>
            <a:endParaRPr lang="nl-NL" dirty="0"/>
          </a:p>
          <a:p>
            <a:endParaRPr lang="nl-NL" dirty="0"/>
          </a:p>
          <a:p>
            <a:endParaRPr lang="nl-NL" dirty="0"/>
          </a:p>
          <a:p>
            <a:endParaRPr lang="nl-NL" dirty="0"/>
          </a:p>
          <a:p>
            <a:endParaRPr lang="nl-NL" dirty="0"/>
          </a:p>
          <a:p>
            <a:endParaRPr lang="nl-NL" dirty="0"/>
          </a:p>
        </p:txBody>
      </p:sp>
      <p:pic>
        <p:nvPicPr>
          <p:cNvPr id="6" name="Tijdelijke aanduiding voor afbeelding 5" descr="Afbeelding met verbruiksartikelen voor kantoor, Kantoorinstrument, schaar, Medische apparatuur&#10;&#10;Automatisch gegenereerde beschrijving">
            <a:extLst>
              <a:ext uri="{FF2B5EF4-FFF2-40B4-BE49-F238E27FC236}">
                <a16:creationId xmlns:a16="http://schemas.microsoft.com/office/drawing/2014/main" id="{5206DB76-4ED6-8EEC-AD5E-47C611E876E3}"/>
              </a:ext>
            </a:extLst>
          </p:cNvPr>
          <p:cNvPicPr>
            <a:picLocks noGrp="1" noChangeAspect="1"/>
          </p:cNvPicPr>
          <p:nvPr>
            <p:ph type="pic" sz="quarter" idx="10"/>
          </p:nvPr>
        </p:nvPicPr>
        <p:blipFill>
          <a:blip r:embed="rId2"/>
          <a:srcRect l="28315" r="28315"/>
          <a:stretch>
            <a:fillRect/>
          </a:stretch>
        </p:blipFill>
        <p:spPr>
          <a:xfrm>
            <a:off x="0" y="0"/>
            <a:ext cx="4774019" cy="6604000"/>
          </a:xfrm>
        </p:spPr>
      </p:pic>
    </p:spTree>
    <p:extLst>
      <p:ext uri="{BB962C8B-B14F-4D97-AF65-F5344CB8AC3E}">
        <p14:creationId xmlns:p14="http://schemas.microsoft.com/office/powerpoint/2010/main" val="1150159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6C29BBC-AA35-E30B-12AF-1385CAA4F796}"/>
              </a:ext>
            </a:extLst>
          </p:cNvPr>
          <p:cNvSpPr>
            <a:spLocks noGrp="1"/>
          </p:cNvSpPr>
          <p:nvPr>
            <p:ph idx="1"/>
          </p:nvPr>
        </p:nvSpPr>
        <p:spPr>
          <a:xfrm>
            <a:off x="345732" y="2018506"/>
            <a:ext cx="11500535" cy="4839494"/>
          </a:xfrm>
        </p:spPr>
        <p:txBody>
          <a:bodyPr vert="horz" lIns="91440" tIns="45720" rIns="91440" bIns="45720" rtlCol="0" anchor="t">
            <a:normAutofit/>
          </a:bodyPr>
          <a:lstStyle/>
          <a:p>
            <a:r>
              <a:rPr lang="nl-NL" sz="2000">
                <a:solidFill>
                  <a:schemeClr val="tx1"/>
                </a:solidFill>
              </a:rPr>
              <a:t>Palliatieve kit wordt proactief ingezet door eigen huisarts van de patiënt</a:t>
            </a:r>
            <a:endParaRPr lang="nl-NL">
              <a:solidFill>
                <a:schemeClr val="tx1"/>
              </a:solidFill>
            </a:endParaRPr>
          </a:p>
          <a:p>
            <a:r>
              <a:rPr lang="nl-NL" sz="2000">
                <a:solidFill>
                  <a:schemeClr val="tx1"/>
                </a:solidFill>
              </a:rPr>
              <a:t>Huisarts zorgt voor een palliatieve kit via voorgedrukt recept, op naam van de patiënt</a:t>
            </a:r>
          </a:p>
          <a:p>
            <a:r>
              <a:rPr lang="nl-NL" sz="2000">
                <a:solidFill>
                  <a:schemeClr val="tx1"/>
                </a:solidFill>
              </a:rPr>
              <a:t>Daarnaast stuurt huisarts via HIS/EPD op naam van patiënt een elektronisch recept voor:</a:t>
            </a:r>
          </a:p>
          <a:p>
            <a:pPr marL="0" indent="0">
              <a:buNone/>
            </a:pPr>
            <a:r>
              <a:rPr lang="nl-NL" sz="2000">
                <a:solidFill>
                  <a:schemeClr val="tx1"/>
                </a:solidFill>
              </a:rPr>
              <a:t>    * 10 stuks morfine injectievloeistof 10 mg/1 ml met als gebruik palliatieve kit</a:t>
            </a:r>
          </a:p>
          <a:p>
            <a:pPr marL="0" indent="0">
              <a:buNone/>
            </a:pPr>
            <a:r>
              <a:rPr lang="nl-NL" sz="2000">
                <a:solidFill>
                  <a:schemeClr val="tx1"/>
                </a:solidFill>
              </a:rPr>
              <a:t>    * 10 stuks </a:t>
            </a:r>
            <a:r>
              <a:rPr lang="nl-NL" sz="2000" err="1">
                <a:solidFill>
                  <a:schemeClr val="tx1"/>
                </a:solidFill>
              </a:rPr>
              <a:t>midazolam</a:t>
            </a:r>
            <a:r>
              <a:rPr lang="nl-NL" sz="2000">
                <a:solidFill>
                  <a:schemeClr val="tx1"/>
                </a:solidFill>
              </a:rPr>
              <a:t> injectievloeistof 5 mg/1 ml met als gebruik palliatieve kit</a:t>
            </a:r>
          </a:p>
          <a:p>
            <a:pPr marL="0" indent="0">
              <a:buNone/>
            </a:pPr>
            <a:r>
              <a:rPr lang="nl-NL" sz="2000">
                <a:solidFill>
                  <a:schemeClr val="tx1"/>
                </a:solidFill>
              </a:rPr>
              <a:t>    * 10 stuks natriumchloride 0,9% injectievloeistof 10 ml met als gebruik palliatieve kit</a:t>
            </a:r>
          </a:p>
          <a:p>
            <a:pPr marL="0" indent="0">
              <a:buNone/>
            </a:pPr>
            <a:r>
              <a:rPr lang="nl-NL" sz="2000">
                <a:solidFill>
                  <a:schemeClr val="tx1"/>
                </a:solidFill>
              </a:rPr>
              <a:t>    *   4 stuks </a:t>
            </a:r>
            <a:r>
              <a:rPr lang="nl-NL" sz="2000" err="1">
                <a:solidFill>
                  <a:schemeClr val="tx1"/>
                </a:solidFill>
              </a:rPr>
              <a:t>levomepromazine</a:t>
            </a:r>
            <a:r>
              <a:rPr lang="nl-NL" sz="2000">
                <a:solidFill>
                  <a:schemeClr val="tx1"/>
                </a:solidFill>
              </a:rPr>
              <a:t> injectievloeistof 25 mg/1 ml met als gebruik palliatieve kit</a:t>
            </a:r>
          </a:p>
          <a:p>
            <a:r>
              <a:rPr lang="nl-NL" sz="2000">
                <a:solidFill>
                  <a:schemeClr val="tx1"/>
                </a:solidFill>
              </a:rPr>
              <a:t>Tijdens de ANW-uren kan de kit worden aangevraagd bij de dienstapotheek Eemland</a:t>
            </a:r>
          </a:p>
          <a:p>
            <a:r>
              <a:rPr lang="nl-NL" sz="2000">
                <a:solidFill>
                  <a:schemeClr val="tx1"/>
                </a:solidFill>
              </a:rPr>
              <a:t>De apotheek levert de palliatieve kit bij patiënt volgens afspraak</a:t>
            </a:r>
          </a:p>
        </p:txBody>
      </p:sp>
      <p:sp>
        <p:nvSpPr>
          <p:cNvPr id="3" name="Titel 2">
            <a:extLst>
              <a:ext uri="{FF2B5EF4-FFF2-40B4-BE49-F238E27FC236}">
                <a16:creationId xmlns:a16="http://schemas.microsoft.com/office/drawing/2014/main" id="{6F544418-379E-F37F-59A0-5A098FEDEEC6}"/>
              </a:ext>
            </a:extLst>
          </p:cNvPr>
          <p:cNvSpPr>
            <a:spLocks noGrp="1"/>
          </p:cNvSpPr>
          <p:nvPr>
            <p:ph type="title"/>
          </p:nvPr>
        </p:nvSpPr>
        <p:spPr>
          <a:xfrm>
            <a:off x="838199" y="365125"/>
            <a:ext cx="10101649" cy="1325563"/>
          </a:xfrm>
        </p:spPr>
        <p:txBody>
          <a:bodyPr>
            <a:normAutofit fontScale="90000"/>
          </a:bodyPr>
          <a:lstStyle/>
          <a:p>
            <a:r>
              <a:rPr lang="en-GB" sz="3200" err="1">
                <a:solidFill>
                  <a:schemeClr val="tx1"/>
                </a:solidFill>
              </a:rPr>
              <a:t>Werkafspraak</a:t>
            </a:r>
            <a:r>
              <a:rPr lang="en-GB" sz="3200">
                <a:solidFill>
                  <a:schemeClr val="tx1"/>
                </a:solidFill>
              </a:rPr>
              <a:t>: </a:t>
            </a:r>
            <a:r>
              <a:rPr lang="en-GB" err="1">
                <a:solidFill>
                  <a:schemeClr val="tx1"/>
                </a:solidFill>
              </a:rPr>
              <a:t>A</a:t>
            </a:r>
            <a:r>
              <a:rPr lang="en-GB" sz="3200" err="1">
                <a:solidFill>
                  <a:schemeClr val="tx1"/>
                </a:solidFill>
              </a:rPr>
              <a:t>anvraag</a:t>
            </a:r>
            <a:r>
              <a:rPr lang="en-GB" sz="3200">
                <a:solidFill>
                  <a:schemeClr val="tx1"/>
                </a:solidFill>
              </a:rPr>
              <a:t> kit door </a:t>
            </a:r>
            <a:r>
              <a:rPr lang="en-GB" sz="3200" err="1">
                <a:solidFill>
                  <a:schemeClr val="tx1"/>
                </a:solidFill>
              </a:rPr>
              <a:t>huisarts</a:t>
            </a:r>
            <a:r>
              <a:rPr lang="en-GB" sz="3200">
                <a:solidFill>
                  <a:schemeClr val="tx1"/>
                </a:solidFill>
              </a:rPr>
              <a:t> </a:t>
            </a:r>
            <a:r>
              <a:rPr lang="en-GB" sz="3200" err="1">
                <a:solidFill>
                  <a:schemeClr val="tx1"/>
                </a:solidFill>
              </a:rPr>
              <a:t>bij</a:t>
            </a:r>
            <a:r>
              <a:rPr lang="en-GB" sz="3200">
                <a:solidFill>
                  <a:schemeClr val="tx1"/>
                </a:solidFill>
              </a:rPr>
              <a:t> </a:t>
            </a:r>
            <a:r>
              <a:rPr lang="en-GB" sz="3200" err="1">
                <a:solidFill>
                  <a:schemeClr val="tx1"/>
                </a:solidFill>
              </a:rPr>
              <a:t>apotheek</a:t>
            </a:r>
            <a:br>
              <a:rPr lang="en-GB" sz="3200">
                <a:solidFill>
                  <a:schemeClr val="tx1"/>
                </a:solidFill>
              </a:rPr>
            </a:br>
            <a:endParaRPr lang="nl-NL"/>
          </a:p>
        </p:txBody>
      </p:sp>
    </p:spTree>
    <p:extLst>
      <p:ext uri="{BB962C8B-B14F-4D97-AF65-F5344CB8AC3E}">
        <p14:creationId xmlns:p14="http://schemas.microsoft.com/office/powerpoint/2010/main" val="3022818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2924E14-FA60-F653-BF13-77B89F225547}"/>
              </a:ext>
            </a:extLst>
          </p:cNvPr>
          <p:cNvSpPr>
            <a:spLocks noGrp="1"/>
          </p:cNvSpPr>
          <p:nvPr>
            <p:ph idx="1"/>
          </p:nvPr>
        </p:nvSpPr>
        <p:spPr>
          <a:xfrm>
            <a:off x="838200" y="2039938"/>
            <a:ext cx="10515600" cy="4351338"/>
          </a:xfrm>
        </p:spPr>
        <p:txBody>
          <a:bodyPr vert="horz" lIns="91440" tIns="45720" rIns="91440" bIns="45720" rtlCol="0" anchor="t">
            <a:normAutofit lnSpcReduction="10000"/>
          </a:bodyPr>
          <a:lstStyle/>
          <a:p>
            <a:r>
              <a:rPr lang="nl-NL" sz="2000">
                <a:solidFill>
                  <a:schemeClr val="tx1"/>
                </a:solidFill>
              </a:rPr>
              <a:t>Als de palliatieve kit bij de patiënt is geleverd, meldt de eigen huisarts de aanwezigheid van de kit bij de HAP, via </a:t>
            </a:r>
            <a:r>
              <a:rPr lang="nl-NL" sz="2000" err="1">
                <a:solidFill>
                  <a:schemeClr val="tx1"/>
                </a:solidFill>
              </a:rPr>
              <a:t>Topicus</a:t>
            </a:r>
            <a:r>
              <a:rPr lang="nl-NL" sz="2000">
                <a:solidFill>
                  <a:schemeClr val="tx1"/>
                </a:solidFill>
              </a:rPr>
              <a:t> HAP memo palliatieve zorg</a:t>
            </a:r>
          </a:p>
          <a:p>
            <a:r>
              <a:rPr lang="nl-NL" sz="2000">
                <a:solidFill>
                  <a:schemeClr val="tx1"/>
                </a:solidFill>
              </a:rPr>
              <a:t>Met familie en wijkverpleging bespreken wie er gebeld moet worden tijdens de ANW uren: eigen huisarts en/of HAP</a:t>
            </a:r>
          </a:p>
          <a:p>
            <a:r>
              <a:rPr lang="nl-NL" sz="2000">
                <a:solidFill>
                  <a:schemeClr val="tx1"/>
                </a:solidFill>
              </a:rPr>
              <a:t>Via </a:t>
            </a:r>
            <a:r>
              <a:rPr lang="nl-NL" sz="2000" err="1">
                <a:solidFill>
                  <a:schemeClr val="tx1"/>
                </a:solidFill>
              </a:rPr>
              <a:t>Topicus</a:t>
            </a:r>
            <a:r>
              <a:rPr lang="nl-NL" sz="2000">
                <a:solidFill>
                  <a:schemeClr val="tx1"/>
                </a:solidFill>
              </a:rPr>
              <a:t> memo palliatieve zorg eigen bereikbaarheid/beschikbaarheid aangeven, zorg ook dat LSP open staat van de patiënt.</a:t>
            </a:r>
          </a:p>
          <a:p>
            <a:r>
              <a:rPr lang="nl-NL" sz="2000">
                <a:solidFill>
                  <a:schemeClr val="tx1"/>
                </a:solidFill>
              </a:rPr>
              <a:t>Wijkverpleging mag, na telefonisch overleg met (waarnemend) huisarts starten met de inzet van de palliatieve kit.</a:t>
            </a:r>
          </a:p>
          <a:p>
            <a:r>
              <a:rPr lang="nl-NL" sz="2000">
                <a:solidFill>
                  <a:schemeClr val="tx1"/>
                </a:solidFill>
              </a:rPr>
              <a:t>De (waarnemend) huisarts legt vervolgens visite af afhankelijk van de hulpvraag patiënt/wijkverpleging. </a:t>
            </a:r>
          </a:p>
          <a:p>
            <a:r>
              <a:rPr lang="nl-NL" sz="2000">
                <a:solidFill>
                  <a:schemeClr val="tx1"/>
                </a:solidFill>
              </a:rPr>
              <a:t>Afspraak palliatieve zorg tijdens ANW-uren: palliatieve patiënt die oncomfortabel is een U2 visite, tenzij..</a:t>
            </a:r>
          </a:p>
          <a:p>
            <a:r>
              <a:rPr lang="nl-NL" sz="2000">
                <a:solidFill>
                  <a:schemeClr val="tx1"/>
                </a:solidFill>
              </a:rPr>
              <a:t>Let op: de kit bevat </a:t>
            </a:r>
            <a:r>
              <a:rPr lang="nl-NL" sz="2000" err="1">
                <a:solidFill>
                  <a:schemeClr val="tx1"/>
                </a:solidFill>
              </a:rPr>
              <a:t>ip</a:t>
            </a:r>
            <a:r>
              <a:rPr lang="nl-NL" sz="2000">
                <a:solidFill>
                  <a:schemeClr val="tx1"/>
                </a:solidFill>
              </a:rPr>
              <a:t> materiaal en medicatie voor de eerste 24 uur</a:t>
            </a:r>
          </a:p>
        </p:txBody>
      </p:sp>
      <p:sp>
        <p:nvSpPr>
          <p:cNvPr id="3" name="Titel 2">
            <a:extLst>
              <a:ext uri="{FF2B5EF4-FFF2-40B4-BE49-F238E27FC236}">
                <a16:creationId xmlns:a16="http://schemas.microsoft.com/office/drawing/2014/main" id="{1E93F7D7-AC50-E23A-9211-86E27C6924A4}"/>
              </a:ext>
            </a:extLst>
          </p:cNvPr>
          <p:cNvSpPr>
            <a:spLocks noGrp="1"/>
          </p:cNvSpPr>
          <p:nvPr>
            <p:ph type="title"/>
          </p:nvPr>
        </p:nvSpPr>
        <p:spPr/>
        <p:txBody>
          <a:bodyPr/>
          <a:lstStyle/>
          <a:p>
            <a:r>
              <a:rPr lang="en-GB" err="1">
                <a:solidFill>
                  <a:schemeClr val="tx1"/>
                </a:solidFill>
              </a:rPr>
              <a:t>Werkafspraak</a:t>
            </a:r>
            <a:r>
              <a:rPr lang="en-GB">
                <a:solidFill>
                  <a:schemeClr val="tx1"/>
                </a:solidFill>
              </a:rPr>
              <a:t>: </a:t>
            </a:r>
            <a:r>
              <a:rPr lang="en-GB" err="1">
                <a:solidFill>
                  <a:schemeClr val="tx1"/>
                </a:solidFill>
              </a:rPr>
              <a:t>Overdracht</a:t>
            </a:r>
            <a:r>
              <a:rPr lang="en-GB">
                <a:solidFill>
                  <a:schemeClr val="tx1"/>
                </a:solidFill>
              </a:rPr>
              <a:t> </a:t>
            </a:r>
            <a:r>
              <a:rPr lang="en-GB" err="1">
                <a:solidFill>
                  <a:schemeClr val="tx1"/>
                </a:solidFill>
              </a:rPr>
              <a:t>naar</a:t>
            </a:r>
            <a:r>
              <a:rPr lang="en-GB">
                <a:solidFill>
                  <a:schemeClr val="tx1"/>
                </a:solidFill>
              </a:rPr>
              <a:t> HAP</a:t>
            </a:r>
            <a:br>
              <a:rPr lang="en-GB">
                <a:solidFill>
                  <a:schemeClr val="tx1"/>
                </a:solidFill>
              </a:rPr>
            </a:br>
            <a:endParaRPr lang="nl-NL"/>
          </a:p>
        </p:txBody>
      </p:sp>
      <p:pic>
        <p:nvPicPr>
          <p:cNvPr id="4" name="Afbeelding 3" descr="Afbeelding met symbool, Graphics, Lettertype, logo&#10;&#10;Automatisch gegenereerde beschrijving">
            <a:extLst>
              <a:ext uri="{FF2B5EF4-FFF2-40B4-BE49-F238E27FC236}">
                <a16:creationId xmlns:a16="http://schemas.microsoft.com/office/drawing/2014/main" id="{78501B66-B094-2615-C582-DCD4AFE5A70C}"/>
              </a:ext>
            </a:extLst>
          </p:cNvPr>
          <p:cNvPicPr>
            <a:picLocks noChangeAspect="1"/>
          </p:cNvPicPr>
          <p:nvPr/>
        </p:nvPicPr>
        <p:blipFill>
          <a:blip r:embed="rId2"/>
          <a:stretch>
            <a:fillRect/>
          </a:stretch>
        </p:blipFill>
        <p:spPr>
          <a:xfrm>
            <a:off x="9443245" y="327547"/>
            <a:ext cx="1429849" cy="738288"/>
          </a:xfrm>
          <a:prstGeom prst="rect">
            <a:avLst/>
          </a:prstGeom>
        </p:spPr>
      </p:pic>
      <p:pic>
        <p:nvPicPr>
          <p:cNvPr id="5" name="Afbeelding 4" descr="Afbeelding met cirkel, Lettertype, logo, Graphics&#10;&#10;Automatisch gegenereerde beschrijving">
            <a:extLst>
              <a:ext uri="{FF2B5EF4-FFF2-40B4-BE49-F238E27FC236}">
                <a16:creationId xmlns:a16="http://schemas.microsoft.com/office/drawing/2014/main" id="{3A277389-1639-C1A6-BC20-D5FEC03D66B6}"/>
              </a:ext>
            </a:extLst>
          </p:cNvPr>
          <p:cNvPicPr>
            <a:picLocks noChangeAspect="1"/>
          </p:cNvPicPr>
          <p:nvPr/>
        </p:nvPicPr>
        <p:blipFill>
          <a:blip r:embed="rId3"/>
          <a:stretch>
            <a:fillRect/>
          </a:stretch>
        </p:blipFill>
        <p:spPr>
          <a:xfrm>
            <a:off x="8399668" y="216885"/>
            <a:ext cx="1043577" cy="959611"/>
          </a:xfrm>
          <a:prstGeom prst="rect">
            <a:avLst/>
          </a:prstGeom>
        </p:spPr>
      </p:pic>
    </p:spTree>
    <p:extLst>
      <p:ext uri="{BB962C8B-B14F-4D97-AF65-F5344CB8AC3E}">
        <p14:creationId xmlns:p14="http://schemas.microsoft.com/office/powerpoint/2010/main" val="3964095564"/>
      </p:ext>
    </p:extLst>
  </p:cSld>
  <p:clrMapOvr>
    <a:masterClrMapping/>
  </p:clrMapOvr>
</p:sld>
</file>

<file path=ppt/theme/theme1.xml><?xml version="1.0" encoding="utf-8"?>
<a:theme xmlns:a="http://schemas.openxmlformats.org/drawingml/2006/main" name="Titelpagina wit">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  -  Alleen-lezen" id="{58739540-FBFF-4572-89B5-FBBD6426F74D}" vid="{BB763C8B-BAE7-46A7-B7E0-DDC5550B86B6}"/>
    </a:ext>
  </a:extLst>
</a:theme>
</file>

<file path=ppt/theme/theme10.xml><?xml version="1.0" encoding="utf-8"?>
<a:theme xmlns:a="http://schemas.openxmlformats.org/drawingml/2006/main" name="Tekstpagina wit foto links">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  -  Alleen-lezen" id="{58739540-FBFF-4572-89B5-FBBD6426F74D}" vid="{EC59638D-834E-46AA-B34D-B8DC0302A589}"/>
    </a:ext>
  </a:extLst>
</a:theme>
</file>

<file path=ppt/theme/theme11.xml><?xml version="1.0" encoding="utf-8"?>
<a:theme xmlns:a="http://schemas.openxmlformats.org/drawingml/2006/main" name="Tekstpagina blauw foto links">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  -  Alleen-lezen" id="{58739540-FBFF-4572-89B5-FBBD6426F74D}" vid="{1A6EE5B9-EDC6-4676-844D-FBE81916E2AF}"/>
    </a:ext>
  </a:extLst>
</a:theme>
</file>

<file path=ppt/theme/theme1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elpagina blauw">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  -  Alleen-lezen" id="{58739540-FBFF-4572-89B5-FBBD6426F74D}" vid="{4942E6D0-C606-450B-AB2C-08A3C9C8DCB8}"/>
    </a:ext>
  </a:extLst>
</a:theme>
</file>

<file path=ppt/theme/theme3.xml><?xml version="1.0" encoding="utf-8"?>
<a:theme xmlns:a="http://schemas.openxmlformats.org/drawingml/2006/main" name="Fotopagina">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  -  Alleen-lezen" id="{58739540-FBFF-4572-89B5-FBBD6426F74D}" vid="{58B0EB5C-F0AD-4F5D-AB32-DACCDDAAEB78}"/>
    </a:ext>
  </a:extLst>
</a:theme>
</file>

<file path=ppt/theme/theme4.xml><?xml version="1.0" encoding="utf-8"?>
<a:theme xmlns:a="http://schemas.openxmlformats.org/drawingml/2006/main" name="Titel fotopagina">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  -  Alleen-lezen" id="{58739540-FBFF-4572-89B5-FBBD6426F74D}" vid="{3424E4D0-6DF4-467B-81E2-9B1B744466DA}"/>
    </a:ext>
  </a:extLst>
</a:theme>
</file>

<file path=ppt/theme/theme5.xml><?xml version="1.0" encoding="utf-8"?>
<a:theme xmlns:a="http://schemas.openxmlformats.org/drawingml/2006/main" name="1_Titel fotopagina">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  -  Alleen-lezen" id="{58739540-FBFF-4572-89B5-FBBD6426F74D}" vid="{53A99B8E-BC8C-45D3-AA88-9CCFC81C13C3}"/>
    </a:ext>
  </a:extLst>
</a:theme>
</file>

<file path=ppt/theme/theme6.xml><?xml version="1.0" encoding="utf-8"?>
<a:theme xmlns:a="http://schemas.openxmlformats.org/drawingml/2006/main" name="Tekstpagina wit">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  -  Alleen-lezen" id="{58739540-FBFF-4572-89B5-FBBD6426F74D}" vid="{62D9BD94-119A-4717-B67E-73702E89BC1A}"/>
    </a:ext>
  </a:extLst>
</a:theme>
</file>

<file path=ppt/theme/theme7.xml><?xml version="1.0" encoding="utf-8"?>
<a:theme xmlns:a="http://schemas.openxmlformats.org/drawingml/2006/main" name="Tekstpagina blauw">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  -  Alleen-lezen" id="{58739540-FBFF-4572-89B5-FBBD6426F74D}" vid="{38F9391E-B314-4C1A-9AAB-5750F73402AD}"/>
    </a:ext>
  </a:extLst>
</a:theme>
</file>

<file path=ppt/theme/theme8.xml><?xml version="1.0" encoding="utf-8"?>
<a:theme xmlns:a="http://schemas.openxmlformats.org/drawingml/2006/main" name="Tekstpagina wit foto rechts">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  -  Alleen-lezen" id="{58739540-FBFF-4572-89B5-FBBD6426F74D}" vid="{5AAFCF46-1824-4E0C-BCF5-F967241C2032}"/>
    </a:ext>
  </a:extLst>
</a:theme>
</file>

<file path=ppt/theme/theme9.xml><?xml version="1.0" encoding="utf-8"?>
<a:theme xmlns:a="http://schemas.openxmlformats.org/drawingml/2006/main" name="Tekstpagina blauw foto rechts">
  <a:themeElements>
    <a:clrScheme name="Custom 2">
      <a:dk1>
        <a:srgbClr val="003361"/>
      </a:dk1>
      <a:lt1>
        <a:srgbClr val="FFFFFF"/>
      </a:lt1>
      <a:dk2>
        <a:srgbClr val="44546A"/>
      </a:dk2>
      <a:lt2>
        <a:srgbClr val="E7E6E6"/>
      </a:lt2>
      <a:accent1>
        <a:srgbClr val="007CC1"/>
      </a:accent1>
      <a:accent2>
        <a:srgbClr val="96BF0D"/>
      </a:accent2>
      <a:accent3>
        <a:srgbClr val="003361"/>
      </a:accent3>
      <a:accent4>
        <a:srgbClr val="577F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Huisartsen Eemland definitief  -  Alleen-lezen" id="{58739540-FBFF-4572-89B5-FBBD6426F74D}" vid="{8A4ADBBE-FD2B-4274-8439-313FBB66F43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A6ECCCC9D12448A1B12CC89B4C6373" ma:contentTypeVersion="13" ma:contentTypeDescription="Een nieuw document maken." ma:contentTypeScope="" ma:versionID="aa8542a05432c96e821b20a854106b50">
  <xsd:schema xmlns:xsd="http://www.w3.org/2001/XMLSchema" xmlns:xs="http://www.w3.org/2001/XMLSchema" xmlns:p="http://schemas.microsoft.com/office/2006/metadata/properties" xmlns:ns2="f1b8dc45-1417-4b6e-bc6b-96d8b051ee26" xmlns:ns3="86ca199a-ca50-4cd3-a0ac-6e1a2d9dbe34" targetNamespace="http://schemas.microsoft.com/office/2006/metadata/properties" ma:root="true" ma:fieldsID="7c3d7134ae12f692e5fc7a63be78773d" ns2:_="" ns3:_="">
    <xsd:import namespace="f1b8dc45-1417-4b6e-bc6b-96d8b051ee26"/>
    <xsd:import namespace="86ca199a-ca50-4cd3-a0ac-6e1a2d9dbe3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b8dc45-1417-4b6e-bc6b-96d8b051ee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1558645c-f95a-404c-95a6-b4688e6eddfc"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ca199a-ca50-4cd3-a0ac-6e1a2d9dbe34"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16" nillable="true" ma:displayName="Taxonomy Catch All Column" ma:hidden="true" ma:list="{0f45e027-27e6-45ba-b1ee-4dc3551a899e}" ma:internalName="TaxCatchAll" ma:showField="CatchAllData" ma:web="86ca199a-ca50-4cd3-a0ac-6e1a2d9dbe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6ca199a-ca50-4cd3-a0ac-6e1a2d9dbe34">
      <UserInfo>
        <DisplayName>Candy Lo-A-Foe old</DisplayName>
        <AccountId>87</AccountId>
        <AccountType/>
      </UserInfo>
      <UserInfo>
        <DisplayName>Marieke Bouwmeester</DisplayName>
        <AccountId>80</AccountId>
        <AccountType/>
      </UserInfo>
      <UserInfo>
        <DisplayName>Marieke de Korte</DisplayName>
        <AccountId>26</AccountId>
        <AccountType/>
      </UserInfo>
      <UserInfo>
        <DisplayName>HE Pilot team - Leden</DisplayName>
        <AccountId>22</AccountId>
        <AccountType/>
      </UserInfo>
      <UserInfo>
        <DisplayName>Betty Franken</DisplayName>
        <AccountId>491</AccountId>
        <AccountType/>
      </UserInfo>
    </SharedWithUsers>
    <lcf76f155ced4ddcb4097134ff3c332f xmlns="f1b8dc45-1417-4b6e-bc6b-96d8b051ee26">
      <Terms xmlns="http://schemas.microsoft.com/office/infopath/2007/PartnerControls"/>
    </lcf76f155ced4ddcb4097134ff3c332f>
    <TaxCatchAll xmlns="86ca199a-ca50-4cd3-a0ac-6e1a2d9dbe34" xsi:nil="true"/>
  </documentManagement>
</p:properties>
</file>

<file path=customXml/itemProps1.xml><?xml version="1.0" encoding="utf-8"?>
<ds:datastoreItem xmlns:ds="http://schemas.openxmlformats.org/officeDocument/2006/customXml" ds:itemID="{5717FA0C-F7F7-4594-B419-08FCC47D78E4}">
  <ds:schemaRefs>
    <ds:schemaRef ds:uri="86ca199a-ca50-4cd3-a0ac-6e1a2d9dbe34"/>
    <ds:schemaRef ds:uri="f1b8dc45-1417-4b6e-bc6b-96d8b051ee2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5154A3B-4825-463C-9ACA-D662CCCFB6D7}">
  <ds:schemaRefs>
    <ds:schemaRef ds:uri="http://schemas.microsoft.com/sharepoint/v3/contenttype/forms"/>
  </ds:schemaRefs>
</ds:datastoreItem>
</file>

<file path=customXml/itemProps3.xml><?xml version="1.0" encoding="utf-8"?>
<ds:datastoreItem xmlns:ds="http://schemas.openxmlformats.org/officeDocument/2006/customXml" ds:itemID="{51C4FC84-5C69-4460-93D3-B9419BE85D1A}">
  <ds:schemaRefs>
    <ds:schemaRef ds:uri="http://purl.org/dc/dcmitype/"/>
    <ds:schemaRef ds:uri="http://schemas.microsoft.com/office/2006/documentManagement/types"/>
    <ds:schemaRef ds:uri="http://purl.org/dc/terms/"/>
    <ds:schemaRef ds:uri="f1b8dc45-1417-4b6e-bc6b-96d8b051ee26"/>
    <ds:schemaRef ds:uri="http://schemas.microsoft.com/office/infopath/2007/PartnerControls"/>
    <ds:schemaRef ds:uri="http://www.w3.org/XML/1998/namespace"/>
    <ds:schemaRef ds:uri="http://purl.org/dc/elements/1.1/"/>
    <ds:schemaRef ds:uri="http://schemas.openxmlformats.org/package/2006/metadata/core-properties"/>
    <ds:schemaRef ds:uri="86ca199a-ca50-4cd3-a0ac-6e1a2d9dbe3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PP webinar Palliatieve kit</Template>
  <TotalTime>0</TotalTime>
  <Words>1880</Words>
  <Application>Microsoft Office PowerPoint</Application>
  <PresentationFormat>Breedbeeld</PresentationFormat>
  <Paragraphs>225</Paragraphs>
  <Slides>31</Slides>
  <Notes>7</Notes>
  <HiddenSlides>2</HiddenSlides>
  <MMClips>0</MMClips>
  <ScaleCrop>false</ScaleCrop>
  <HeadingPairs>
    <vt:vector size="4" baseType="variant">
      <vt:variant>
        <vt:lpstr>Thema</vt:lpstr>
      </vt:variant>
      <vt:variant>
        <vt:i4>11</vt:i4>
      </vt:variant>
      <vt:variant>
        <vt:lpstr>Diatitels</vt:lpstr>
      </vt:variant>
      <vt:variant>
        <vt:i4>31</vt:i4>
      </vt:variant>
    </vt:vector>
  </HeadingPairs>
  <TitlesOfParts>
    <vt:vector size="42" baseType="lpstr">
      <vt:lpstr>Titelpagina wit</vt:lpstr>
      <vt:lpstr>Titelpagina blauw</vt:lpstr>
      <vt:lpstr>Fotopagina</vt:lpstr>
      <vt:lpstr>Titel fotopagina</vt:lpstr>
      <vt:lpstr>1_Titel fotopagina</vt:lpstr>
      <vt:lpstr>Tekstpagina wit</vt:lpstr>
      <vt:lpstr>Tekstpagina blauw</vt:lpstr>
      <vt:lpstr>Tekstpagina wit foto rechts</vt:lpstr>
      <vt:lpstr>Tekstpagina blauw foto rechts</vt:lpstr>
      <vt:lpstr>Tekstpagina wit foto links</vt:lpstr>
      <vt:lpstr>Tekstpagina blauw foto links</vt:lpstr>
      <vt:lpstr>Webinar Palliatieve Kit</vt:lpstr>
      <vt:lpstr>  WELKOM bij de webinar palliatieve kit!  </vt:lpstr>
      <vt:lpstr>Voorwoord</vt:lpstr>
      <vt:lpstr>Diclosure </vt:lpstr>
      <vt:lpstr>Inhoud Webinar</vt:lpstr>
      <vt:lpstr>Uitleg Palliatieve kit en doel  </vt:lpstr>
      <vt:lpstr>Palliatieve kit: wat zit er in?</vt:lpstr>
      <vt:lpstr>Werkafspraak: Aanvraag kit door huisarts bij apotheek </vt:lpstr>
      <vt:lpstr>Werkafspraak: Overdracht naar HAP </vt:lpstr>
      <vt:lpstr>Samenvattingskaart</vt:lpstr>
      <vt:lpstr>Toetsvragen</vt:lpstr>
      <vt:lpstr>Palliatieve sedatie herziene richtlijn 2022 </vt:lpstr>
      <vt:lpstr>     Refractaire symptomen</vt:lpstr>
      <vt:lpstr>Symptomen die leiden tot palliatieve sedatie</vt:lpstr>
      <vt:lpstr>Doseringsschema intermitterende toediening continue palliatieve sedatie als inzetten pomp niet mogelijk is</vt:lpstr>
      <vt:lpstr>Plaats levomepromazine</vt:lpstr>
      <vt:lpstr>Acute palliatieve sedatie stap 1a: </vt:lpstr>
      <vt:lpstr>Acute palliatieve sedatie stap 1b: </vt:lpstr>
      <vt:lpstr>Acute palliatieve sedatie stap 2 en 3: </vt:lpstr>
      <vt:lpstr>Palliatieve sedatie: kernpunten uit herziene richtlijn en plek nozinan</vt:lpstr>
      <vt:lpstr>PowerPoint-presentatie</vt:lpstr>
      <vt:lpstr>Werkafspraak: Levering kit door apotheek bij patiënt (1)</vt:lpstr>
      <vt:lpstr>Werkafspraak: Levering kit door apotheek bij patiënt (2)</vt:lpstr>
      <vt:lpstr>Praktische opmerkingen</vt:lpstr>
      <vt:lpstr>Rol van wijkverpleging</vt:lpstr>
      <vt:lpstr>Praktisch:</vt:lpstr>
      <vt:lpstr>Verpleegartikelen die NIET in de palliatieve kit zitten:</vt:lpstr>
      <vt:lpstr>Vragen vanuit de chat</vt:lpstr>
      <vt:lpstr>Eind toetsvragen</vt:lpstr>
      <vt:lpstr>Informatie</vt:lpstr>
      <vt:lpstr> Evaluatie: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Palliatieve Kit</dc:title>
  <dc:creator>Mariska Albracht - van der Linden</dc:creator>
  <cp:lastModifiedBy>Tirza Volk</cp:lastModifiedBy>
  <cp:revision>5</cp:revision>
  <cp:lastPrinted>2023-05-23T09:09:40Z</cp:lastPrinted>
  <dcterms:created xsi:type="dcterms:W3CDTF">2024-06-28T10:20:29Z</dcterms:created>
  <dcterms:modified xsi:type="dcterms:W3CDTF">2024-09-16T10:07:49Z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0x01010027A6ECCCC9D12448A1B12CC89B4C6373</vt:lpwstr>
  </property>
  <property fmtid="{D5CDD505-2E9C-101B-9397-08002B2CF9AE}" pid="3" name="MediaServiceImageTags">
    <vt:lpwstr/>
  </property>
  <property fmtid="{D5CDD505-2E9C-101B-9397-08002B2CF9AE}" pid="4" name="Order">
    <vt:r8>1300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ies>
</file>